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0" r:id="rId2"/>
    <p:sldId id="950" r:id="rId3"/>
    <p:sldId id="949" r:id="rId4"/>
    <p:sldId id="934" r:id="rId5"/>
    <p:sldId id="946" r:id="rId6"/>
    <p:sldId id="943" r:id="rId7"/>
    <p:sldId id="947" r:id="rId8"/>
    <p:sldId id="948" r:id="rId9"/>
    <p:sldId id="944" r:id="rId10"/>
    <p:sldId id="941" r:id="rId11"/>
    <p:sldId id="292" r:id="rId12"/>
    <p:sldId id="304" r:id="rId13"/>
    <p:sldId id="264" r:id="rId14"/>
    <p:sldId id="265" r:id="rId15"/>
    <p:sldId id="267" r:id="rId16"/>
    <p:sldId id="266" r:id="rId17"/>
    <p:sldId id="306" r:id="rId18"/>
    <p:sldId id="933" r:id="rId19"/>
    <p:sldId id="348" r:id="rId20"/>
    <p:sldId id="279" r:id="rId2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ca German" initials="JG" lastIdx="2" clrIdx="0">
    <p:extLst>
      <p:ext uri="{19B8F6BF-5375-455C-9EA6-DF929625EA0E}">
        <p15:presenceInfo xmlns:p15="http://schemas.microsoft.com/office/powerpoint/2012/main" userId="S-1-5-21-2561311953-198035487-479351001-622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2B3E"/>
    <a:srgbClr val="6359E5"/>
    <a:srgbClr val="5348E2"/>
    <a:srgbClr val="FFCC66"/>
    <a:srgbClr val="F48B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17" autoAdjust="0"/>
  </p:normalViewPr>
  <p:slideViewPr>
    <p:cSldViewPr snapToGrid="0" snapToObjects="1">
      <p:cViewPr varScale="1">
        <p:scale>
          <a:sx n="113" d="100"/>
          <a:sy n="113" d="100"/>
        </p:scale>
        <p:origin x="483" y="6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45A590-6A07-405A-9B03-857F60E60FDB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DDF1A3-82D9-4956-B6EC-C82DADCDD60F}">
      <dgm:prSet phldrT="[Text]" custT="1"/>
      <dgm:spPr/>
      <dgm:t>
        <a:bodyPr/>
        <a:lstStyle/>
        <a:p>
          <a:r>
            <a:rPr lang="en-US" sz="1600" dirty="0" smtClean="0"/>
            <a:t>MD</a:t>
          </a:r>
          <a:endParaRPr lang="en-US" sz="1600" dirty="0"/>
        </a:p>
      </dgm:t>
    </dgm:pt>
    <dgm:pt modelId="{D95EA7E4-068C-4754-8846-9102AC070A17}" type="parTrans" cxnId="{5BF6F32B-42EF-4808-8149-0A3DFB845861}">
      <dgm:prSet/>
      <dgm:spPr/>
      <dgm:t>
        <a:bodyPr/>
        <a:lstStyle/>
        <a:p>
          <a:endParaRPr lang="en-US" sz="2400"/>
        </a:p>
      </dgm:t>
    </dgm:pt>
    <dgm:pt modelId="{50669807-DB0F-476E-9DCC-CF9C14334FEC}" type="sibTrans" cxnId="{5BF6F32B-42EF-4808-8149-0A3DFB845861}">
      <dgm:prSet/>
      <dgm:spPr/>
      <dgm:t>
        <a:bodyPr/>
        <a:lstStyle/>
        <a:p>
          <a:endParaRPr lang="en-US" sz="2400"/>
        </a:p>
      </dgm:t>
    </dgm:pt>
    <dgm:pt modelId="{04411B14-049B-4684-94A1-7AF35E15DD1A}">
      <dgm:prSet phldrT="[Text]" custT="1"/>
      <dgm:spPr/>
      <dgm:t>
        <a:bodyPr/>
        <a:lstStyle/>
        <a:p>
          <a:r>
            <a:rPr lang="en-US" sz="1600" dirty="0" smtClean="0"/>
            <a:t>MD-PhD</a:t>
          </a:r>
          <a:endParaRPr lang="en-US" sz="1600" dirty="0"/>
        </a:p>
      </dgm:t>
    </dgm:pt>
    <dgm:pt modelId="{F96A919E-EC63-4F03-9A93-B1FF70C3D520}" type="parTrans" cxnId="{A80E9C77-565C-45CF-A6D8-11B30FDBE1C4}">
      <dgm:prSet/>
      <dgm:spPr/>
      <dgm:t>
        <a:bodyPr/>
        <a:lstStyle/>
        <a:p>
          <a:endParaRPr lang="en-US" sz="2400"/>
        </a:p>
      </dgm:t>
    </dgm:pt>
    <dgm:pt modelId="{CE16493A-F012-4DE8-8863-DD88EF96B014}" type="sibTrans" cxnId="{A80E9C77-565C-45CF-A6D8-11B30FDBE1C4}">
      <dgm:prSet/>
      <dgm:spPr/>
      <dgm:t>
        <a:bodyPr/>
        <a:lstStyle/>
        <a:p>
          <a:endParaRPr lang="en-US" sz="2400"/>
        </a:p>
      </dgm:t>
    </dgm:pt>
    <dgm:pt modelId="{A36207FB-C2D2-4551-B43E-DBBCCE5E36BF}">
      <dgm:prSet phldrT="[Text]" custT="1"/>
      <dgm:spPr/>
      <dgm:t>
        <a:bodyPr/>
        <a:lstStyle/>
        <a:p>
          <a:r>
            <a:rPr lang="en-US" sz="1600" dirty="0" smtClean="0"/>
            <a:t>PhD</a:t>
          </a:r>
          <a:endParaRPr lang="en-US" sz="1600" dirty="0"/>
        </a:p>
      </dgm:t>
    </dgm:pt>
    <dgm:pt modelId="{AA063C95-B6A0-4FC4-9843-2B9B568316FC}" type="parTrans" cxnId="{C619DBB4-6F8D-4FB5-B170-29E7BB348C24}">
      <dgm:prSet/>
      <dgm:spPr/>
      <dgm:t>
        <a:bodyPr/>
        <a:lstStyle/>
        <a:p>
          <a:endParaRPr lang="en-US" sz="2400"/>
        </a:p>
      </dgm:t>
    </dgm:pt>
    <dgm:pt modelId="{CA8A686C-065B-4DB4-8FED-DE7F9066DFCE}" type="sibTrans" cxnId="{C619DBB4-6F8D-4FB5-B170-29E7BB348C24}">
      <dgm:prSet/>
      <dgm:spPr/>
      <dgm:t>
        <a:bodyPr/>
        <a:lstStyle/>
        <a:p>
          <a:endParaRPr lang="en-US" sz="2400"/>
        </a:p>
      </dgm:t>
    </dgm:pt>
    <dgm:pt modelId="{FB3EC3C3-E152-445F-B7A5-ABA7DAC31A0B}">
      <dgm:prSet phldrT="[Text]" custT="1"/>
      <dgm:spPr/>
      <dgm:t>
        <a:bodyPr/>
        <a:lstStyle/>
        <a:p>
          <a:r>
            <a:rPr lang="en-US" sz="1600" dirty="0" smtClean="0"/>
            <a:t>Master’s &amp; Certificates</a:t>
          </a:r>
          <a:endParaRPr lang="en-US" sz="1600" dirty="0"/>
        </a:p>
      </dgm:t>
    </dgm:pt>
    <dgm:pt modelId="{BC5B2783-2E22-41B0-A4E0-8527F9EE02E3}" type="parTrans" cxnId="{FDFB13AA-2442-4023-BF83-3DB4B231796D}">
      <dgm:prSet/>
      <dgm:spPr/>
      <dgm:t>
        <a:bodyPr/>
        <a:lstStyle/>
        <a:p>
          <a:endParaRPr lang="en-US" sz="2400"/>
        </a:p>
      </dgm:t>
    </dgm:pt>
    <dgm:pt modelId="{684BB3E3-A419-446C-8090-1FD846FDE2DD}" type="sibTrans" cxnId="{FDFB13AA-2442-4023-BF83-3DB4B231796D}">
      <dgm:prSet/>
      <dgm:spPr/>
      <dgm:t>
        <a:bodyPr/>
        <a:lstStyle/>
        <a:p>
          <a:endParaRPr lang="en-US" sz="2400"/>
        </a:p>
      </dgm:t>
    </dgm:pt>
    <dgm:pt modelId="{947CA423-9854-451A-8266-BD0C1B27C41B}">
      <dgm:prSet phldrT="[Text]" custT="1"/>
      <dgm:spPr/>
      <dgm:t>
        <a:bodyPr/>
        <a:lstStyle/>
        <a:p>
          <a:r>
            <a:rPr lang="en-US" sz="1600" dirty="0" smtClean="0"/>
            <a:t>Biomedical Postdoc Program</a:t>
          </a:r>
          <a:endParaRPr lang="en-US" sz="1600" dirty="0"/>
        </a:p>
      </dgm:t>
    </dgm:pt>
    <dgm:pt modelId="{6FB91C68-2F91-4A16-9B1D-6266BAFA054D}" type="parTrans" cxnId="{A9781C90-14F1-44F5-A077-A00345DD6C07}">
      <dgm:prSet/>
      <dgm:spPr/>
      <dgm:t>
        <a:bodyPr/>
        <a:lstStyle/>
        <a:p>
          <a:endParaRPr lang="en-US" sz="2400"/>
        </a:p>
      </dgm:t>
    </dgm:pt>
    <dgm:pt modelId="{6AE78AAA-4A5F-411A-87FB-4860C048628F}" type="sibTrans" cxnId="{A9781C90-14F1-44F5-A077-A00345DD6C07}">
      <dgm:prSet/>
      <dgm:spPr/>
      <dgm:t>
        <a:bodyPr/>
        <a:lstStyle/>
        <a:p>
          <a:endParaRPr lang="en-US" sz="2400"/>
        </a:p>
      </dgm:t>
    </dgm:pt>
    <dgm:pt modelId="{9D6E54D3-7E32-4C03-B39C-3300F1C2ECF1}">
      <dgm:prSet phldrT="[Text]" custT="1"/>
      <dgm:spPr/>
      <dgm:t>
        <a:bodyPr/>
        <a:lstStyle/>
        <a:p>
          <a:r>
            <a:rPr lang="en-US" sz="1600" dirty="0" smtClean="0"/>
            <a:t>Graduate Medical Education</a:t>
          </a:r>
          <a:endParaRPr lang="en-US" sz="1600" dirty="0"/>
        </a:p>
      </dgm:t>
    </dgm:pt>
    <dgm:pt modelId="{6A0C5B4C-48D3-4456-AD99-56B1E66584BA}" type="parTrans" cxnId="{7DDC0336-257C-4C30-851E-FAF94A8DED55}">
      <dgm:prSet/>
      <dgm:spPr/>
      <dgm:t>
        <a:bodyPr/>
        <a:lstStyle/>
        <a:p>
          <a:endParaRPr lang="en-US" sz="2400"/>
        </a:p>
      </dgm:t>
    </dgm:pt>
    <dgm:pt modelId="{63188DFC-1550-4924-9302-73D10C101753}" type="sibTrans" cxnId="{7DDC0336-257C-4C30-851E-FAF94A8DED55}">
      <dgm:prSet/>
      <dgm:spPr/>
      <dgm:t>
        <a:bodyPr/>
        <a:lstStyle/>
        <a:p>
          <a:endParaRPr lang="en-US" sz="2400"/>
        </a:p>
      </dgm:t>
    </dgm:pt>
    <dgm:pt modelId="{5577A9F6-C4F4-4F21-9FC1-152D5E18A055}">
      <dgm:prSet phldrT="[Text]" custT="1"/>
      <dgm:spPr/>
      <dgm:t>
        <a:bodyPr/>
        <a:lstStyle/>
        <a:p>
          <a:r>
            <a:rPr lang="en-US" sz="1600" dirty="0" smtClean="0"/>
            <a:t>Continuing Medical Education</a:t>
          </a:r>
          <a:endParaRPr lang="en-US" sz="1600" dirty="0"/>
        </a:p>
      </dgm:t>
    </dgm:pt>
    <dgm:pt modelId="{8C51AE62-AF28-41B0-9A27-8141354F7F34}" type="parTrans" cxnId="{DEC17382-F9AF-422E-A4D5-E8F435E1B870}">
      <dgm:prSet/>
      <dgm:spPr/>
      <dgm:t>
        <a:bodyPr/>
        <a:lstStyle/>
        <a:p>
          <a:endParaRPr lang="en-US" sz="2400"/>
        </a:p>
      </dgm:t>
    </dgm:pt>
    <dgm:pt modelId="{BFCFAF8F-260D-477D-AEA7-1DB81D312968}" type="sibTrans" cxnId="{DEC17382-F9AF-422E-A4D5-E8F435E1B870}">
      <dgm:prSet/>
      <dgm:spPr/>
      <dgm:t>
        <a:bodyPr/>
        <a:lstStyle/>
        <a:p>
          <a:endParaRPr lang="en-US" sz="2400"/>
        </a:p>
      </dgm:t>
    </dgm:pt>
    <dgm:pt modelId="{8306E388-B84D-4CB2-9834-A59BFC1880A0}" type="pres">
      <dgm:prSet presAssocID="{A545A590-6A07-405A-9B03-857F60E60F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08B838-28E7-45D3-B3BD-EB38D0AE4543}" type="pres">
      <dgm:prSet presAssocID="{D5DDF1A3-82D9-4956-B6EC-C82DADCDD60F}" presName="compNode" presStyleCnt="0"/>
      <dgm:spPr/>
    </dgm:pt>
    <dgm:pt modelId="{E611B94D-4C3C-4AEF-A17A-3425FF4DEA25}" type="pres">
      <dgm:prSet presAssocID="{D5DDF1A3-82D9-4956-B6EC-C82DADCDD60F}" presName="pictRect" presStyleLbl="node1" presStyleIdx="0" presStyleCnt="7" custLinFactNeighborX="-28013" custLinFactNeighborY="36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0844013-1B45-46A0-BD8F-C12C65CD2444}" type="pres">
      <dgm:prSet presAssocID="{D5DDF1A3-82D9-4956-B6EC-C82DADCDD60F}" presName="textRect" presStyleLbl="revTx" presStyleIdx="0" presStyleCnt="7" custLinFactNeighborX="-25994" custLinFactNeighborY="6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B8A38A-B30A-403E-8373-3B41E90A08DD}" type="pres">
      <dgm:prSet presAssocID="{50669807-DB0F-476E-9DCC-CF9C14334FE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343EC34-52D7-4582-8445-F9CBDEFD3ED3}" type="pres">
      <dgm:prSet presAssocID="{04411B14-049B-4684-94A1-7AF35E15DD1A}" presName="compNode" presStyleCnt="0"/>
      <dgm:spPr/>
    </dgm:pt>
    <dgm:pt modelId="{2307BAA0-1344-417C-874C-1F17030451BB}" type="pres">
      <dgm:prSet presAssocID="{04411B14-049B-4684-94A1-7AF35E15DD1A}" presName="pictRect" presStyleLbl="node1" presStyleIdx="1" presStyleCnt="7" custLinFactNeighborX="-12871" custLinFactNeighborY="-109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9891D61-78F4-431D-8E0D-D16A28457E9B}" type="pres">
      <dgm:prSet presAssocID="{04411B14-049B-4684-94A1-7AF35E15DD1A}" presName="textRect" presStyleLbl="revTx" presStyleIdx="1" presStyleCnt="7" custLinFactNeighborX="-11609" custLinFactNeighborY="34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77A90-1F64-49E3-9400-ECBF935D1F0A}" type="pres">
      <dgm:prSet presAssocID="{CE16493A-F012-4DE8-8863-DD88EF96B01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6FE6C55-1AA1-46AC-8E42-2CAA1426FFA4}" type="pres">
      <dgm:prSet presAssocID="{A36207FB-C2D2-4551-B43E-DBBCCE5E36BF}" presName="compNode" presStyleCnt="0"/>
      <dgm:spPr/>
    </dgm:pt>
    <dgm:pt modelId="{80B5A71F-2972-454B-ACC2-CF9F8F1327D9}" type="pres">
      <dgm:prSet presAssocID="{A36207FB-C2D2-4551-B43E-DBBCCE5E36BF}" presName="pictRect" presStyleLbl="node1" presStyleIdx="2" presStyleCnt="7" custLinFactX="-100000" custLinFactY="63349" custLinFactNeighborX="-121959" custLinFactNeighborY="1000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8546846-65ED-4C38-9779-C50223BF990A}" type="pres">
      <dgm:prSet presAssocID="{A36207FB-C2D2-4551-B43E-DBBCCE5E36BF}" presName="textRect" presStyleLbl="revTx" presStyleIdx="2" presStyleCnt="7" custLinFactX="-100000" custLinFactY="111598" custLinFactNeighborX="-120001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66FE7-393B-409E-BF1E-B9D6B15ADB75}" type="pres">
      <dgm:prSet presAssocID="{CA8A686C-065B-4DB4-8FED-DE7F9066DFC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BE2C742-E09E-4BBB-BB97-9031EEB702BB}" type="pres">
      <dgm:prSet presAssocID="{FB3EC3C3-E152-445F-B7A5-ABA7DAC31A0B}" presName="compNode" presStyleCnt="0"/>
      <dgm:spPr/>
    </dgm:pt>
    <dgm:pt modelId="{78A5ABBF-D897-498D-98E9-C5584901F9BD}" type="pres">
      <dgm:prSet presAssocID="{FB3EC3C3-E152-445F-B7A5-ABA7DAC31A0B}" presName="pictRect" presStyleLbl="node1" presStyleIdx="3" presStyleCnt="7" custLinFactY="58175" custLinFactNeighborX="-24022" custLinFactNeighborY="10000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AADEAF7-1F0E-4235-B456-C3A85866570D}" type="pres">
      <dgm:prSet presAssocID="{FB3EC3C3-E152-445F-B7A5-ABA7DAC31A0B}" presName="textRect" presStyleLbl="revTx" presStyleIdx="3" presStyleCnt="7" custLinFactY="101814" custLinFactNeighborX="-23261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8987D2-2CAE-4300-AA4D-715501247886}" type="pres">
      <dgm:prSet presAssocID="{684BB3E3-A419-446C-8090-1FD846FDE2D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5B9E7C2-294B-43AD-842A-A1ED0F6AEB61}" type="pres">
      <dgm:prSet presAssocID="{947CA423-9854-451A-8266-BD0C1B27C41B}" presName="compNode" presStyleCnt="0"/>
      <dgm:spPr/>
    </dgm:pt>
    <dgm:pt modelId="{A14ED60E-6613-4433-86AB-9DBB88B61BB9}" type="pres">
      <dgm:prSet presAssocID="{947CA423-9854-451A-8266-BD0C1B27C41B}" presName="pictRect" presStyleLbl="node1" presStyleIdx="4" presStyleCnt="7" custScaleX="117438" custLinFactNeighborX="87045" custLinFactNeighborY="-5168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4DE68228-7671-4272-B16D-0DE75CB9F525}" type="pres">
      <dgm:prSet presAssocID="{947CA423-9854-451A-8266-BD0C1B27C41B}" presName="textRect" presStyleLbl="revTx" presStyleIdx="4" presStyleCnt="7" custLinFactNeighborX="92327" custLinFactNeighborY="-47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C08802-CED4-4B04-BB09-625005CDA146}" type="pres">
      <dgm:prSet presAssocID="{6AE78AAA-4A5F-411A-87FB-4860C048628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F6E18FA-64C4-41F7-AF37-F182AD2B1848}" type="pres">
      <dgm:prSet presAssocID="{9D6E54D3-7E32-4C03-B39C-3300F1C2ECF1}" presName="compNode" presStyleCnt="0"/>
      <dgm:spPr/>
    </dgm:pt>
    <dgm:pt modelId="{44667B5E-94CB-4EFB-AA44-82BE52A0CB48}" type="pres">
      <dgm:prSet presAssocID="{9D6E54D3-7E32-4C03-B39C-3300F1C2ECF1}" presName="pictRect" presStyleLbl="node1" presStyleIdx="5" presStyleCnt="7" custLinFactY="-68863" custLinFactNeighborX="60609" custLinFactNeighborY="-100000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E4F83A9C-33AC-4545-8222-CAE2C01D83CC}" type="pres">
      <dgm:prSet presAssocID="{9D6E54D3-7E32-4C03-B39C-3300F1C2ECF1}" presName="textRect" presStyleLbl="revTx" presStyleIdx="5" presStyleCnt="7" custLinFactY="-107414" custLinFactNeighborX="59908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97AA4-5E28-4D37-BB63-73247068BD6C}" type="pres">
      <dgm:prSet presAssocID="{63188DFC-1550-4924-9302-73D10C10175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0B80810-96C1-43D5-8B27-AEBCDD18301F}" type="pres">
      <dgm:prSet presAssocID="{5577A9F6-C4F4-4F21-9FC1-152D5E18A055}" presName="compNode" presStyleCnt="0"/>
      <dgm:spPr/>
    </dgm:pt>
    <dgm:pt modelId="{B1C49891-3ACA-4650-9689-9919C08EA557}" type="pres">
      <dgm:prSet presAssocID="{5577A9F6-C4F4-4F21-9FC1-152D5E18A055}" presName="pictRect" presStyleLbl="node1" presStyleIdx="6" presStyleCnt="7" custLinFactY="-68120" custLinFactNeighborX="75861" custLinFactNeighborY="-100000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32C7ED4A-577D-4D01-BBE5-C250B005D1A1}" type="pres">
      <dgm:prSet presAssocID="{5577A9F6-C4F4-4F21-9FC1-152D5E18A055}" presName="textRect" presStyleLbl="revTx" presStyleIdx="6" presStyleCnt="7" custLinFactY="-111622" custLinFactNeighborX="78046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48CBE3-4FCD-4401-A5D7-2A8391E591BA}" type="presOf" srcId="{FB3EC3C3-E152-445F-B7A5-ABA7DAC31A0B}" destId="{2AADEAF7-1F0E-4235-B456-C3A85866570D}" srcOrd="0" destOrd="0" presId="urn:microsoft.com/office/officeart/2005/8/layout/pList1"/>
    <dgm:cxn modelId="{A9781C90-14F1-44F5-A077-A00345DD6C07}" srcId="{A545A590-6A07-405A-9B03-857F60E60FDB}" destId="{947CA423-9854-451A-8266-BD0C1B27C41B}" srcOrd="4" destOrd="0" parTransId="{6FB91C68-2F91-4A16-9B1D-6266BAFA054D}" sibTransId="{6AE78AAA-4A5F-411A-87FB-4860C048628F}"/>
    <dgm:cxn modelId="{BDEC92A7-15F3-4FE8-9071-315468CEF4F9}" type="presOf" srcId="{6AE78AAA-4A5F-411A-87FB-4860C048628F}" destId="{32C08802-CED4-4B04-BB09-625005CDA146}" srcOrd="0" destOrd="0" presId="urn:microsoft.com/office/officeart/2005/8/layout/pList1"/>
    <dgm:cxn modelId="{FDFB13AA-2442-4023-BF83-3DB4B231796D}" srcId="{A545A590-6A07-405A-9B03-857F60E60FDB}" destId="{FB3EC3C3-E152-445F-B7A5-ABA7DAC31A0B}" srcOrd="3" destOrd="0" parTransId="{BC5B2783-2E22-41B0-A4E0-8527F9EE02E3}" sibTransId="{684BB3E3-A419-446C-8090-1FD846FDE2DD}"/>
    <dgm:cxn modelId="{441E5E6A-C075-4B46-B58E-C7E505C4BF6F}" type="presOf" srcId="{9D6E54D3-7E32-4C03-B39C-3300F1C2ECF1}" destId="{E4F83A9C-33AC-4545-8222-CAE2C01D83CC}" srcOrd="0" destOrd="0" presId="urn:microsoft.com/office/officeart/2005/8/layout/pList1"/>
    <dgm:cxn modelId="{D35BD31A-F615-4C53-9E94-CA7B6A1E8D8E}" type="presOf" srcId="{A36207FB-C2D2-4551-B43E-DBBCCE5E36BF}" destId="{08546846-65ED-4C38-9779-C50223BF990A}" srcOrd="0" destOrd="0" presId="urn:microsoft.com/office/officeart/2005/8/layout/pList1"/>
    <dgm:cxn modelId="{43ED98B9-9014-407B-ACF8-44CCAE524A9B}" type="presOf" srcId="{CE16493A-F012-4DE8-8863-DD88EF96B014}" destId="{8CC77A90-1F64-49E3-9400-ECBF935D1F0A}" srcOrd="0" destOrd="0" presId="urn:microsoft.com/office/officeart/2005/8/layout/pList1"/>
    <dgm:cxn modelId="{94C1FF44-2B33-44BA-A965-BAD3A34FBFB6}" type="presOf" srcId="{63188DFC-1550-4924-9302-73D10C101753}" destId="{D6897AA4-5E28-4D37-BB63-73247068BD6C}" srcOrd="0" destOrd="0" presId="urn:microsoft.com/office/officeart/2005/8/layout/pList1"/>
    <dgm:cxn modelId="{354DFC5E-5A2B-45AF-9B37-2A7DFE00E2D3}" type="presOf" srcId="{D5DDF1A3-82D9-4956-B6EC-C82DADCDD60F}" destId="{90844013-1B45-46A0-BD8F-C12C65CD2444}" srcOrd="0" destOrd="0" presId="urn:microsoft.com/office/officeart/2005/8/layout/pList1"/>
    <dgm:cxn modelId="{5BF6F32B-42EF-4808-8149-0A3DFB845861}" srcId="{A545A590-6A07-405A-9B03-857F60E60FDB}" destId="{D5DDF1A3-82D9-4956-B6EC-C82DADCDD60F}" srcOrd="0" destOrd="0" parTransId="{D95EA7E4-068C-4754-8846-9102AC070A17}" sibTransId="{50669807-DB0F-476E-9DCC-CF9C14334FEC}"/>
    <dgm:cxn modelId="{00ECFC01-1FCC-432C-8335-A29654038860}" type="presOf" srcId="{04411B14-049B-4684-94A1-7AF35E15DD1A}" destId="{09891D61-78F4-431D-8E0D-D16A28457E9B}" srcOrd="0" destOrd="0" presId="urn:microsoft.com/office/officeart/2005/8/layout/pList1"/>
    <dgm:cxn modelId="{BD6DF371-5B72-4F2B-9228-D486787B834E}" type="presOf" srcId="{A545A590-6A07-405A-9B03-857F60E60FDB}" destId="{8306E388-B84D-4CB2-9834-A59BFC1880A0}" srcOrd="0" destOrd="0" presId="urn:microsoft.com/office/officeart/2005/8/layout/pList1"/>
    <dgm:cxn modelId="{F4EC191B-E1B0-4344-AACF-776708445BFD}" type="presOf" srcId="{5577A9F6-C4F4-4F21-9FC1-152D5E18A055}" destId="{32C7ED4A-577D-4D01-BBE5-C250B005D1A1}" srcOrd="0" destOrd="0" presId="urn:microsoft.com/office/officeart/2005/8/layout/pList1"/>
    <dgm:cxn modelId="{A91707B6-564F-4846-88FD-37E68B865A0D}" type="presOf" srcId="{50669807-DB0F-476E-9DCC-CF9C14334FEC}" destId="{B9B8A38A-B30A-403E-8373-3B41E90A08DD}" srcOrd="0" destOrd="0" presId="urn:microsoft.com/office/officeart/2005/8/layout/pList1"/>
    <dgm:cxn modelId="{3A69F690-7F36-4BD6-8186-B0093DA3A9B6}" type="presOf" srcId="{947CA423-9854-451A-8266-BD0C1B27C41B}" destId="{4DE68228-7671-4272-B16D-0DE75CB9F525}" srcOrd="0" destOrd="0" presId="urn:microsoft.com/office/officeart/2005/8/layout/pList1"/>
    <dgm:cxn modelId="{C619DBB4-6F8D-4FB5-B170-29E7BB348C24}" srcId="{A545A590-6A07-405A-9B03-857F60E60FDB}" destId="{A36207FB-C2D2-4551-B43E-DBBCCE5E36BF}" srcOrd="2" destOrd="0" parTransId="{AA063C95-B6A0-4FC4-9843-2B9B568316FC}" sibTransId="{CA8A686C-065B-4DB4-8FED-DE7F9066DFCE}"/>
    <dgm:cxn modelId="{6FD2997D-B2B3-4B13-97B6-A7819076B08E}" type="presOf" srcId="{684BB3E3-A419-446C-8090-1FD846FDE2DD}" destId="{178987D2-2CAE-4300-AA4D-715501247886}" srcOrd="0" destOrd="0" presId="urn:microsoft.com/office/officeart/2005/8/layout/pList1"/>
    <dgm:cxn modelId="{CE960299-1F25-4EE3-AF52-4FF24F4F2A90}" type="presOf" srcId="{CA8A686C-065B-4DB4-8FED-DE7F9066DFCE}" destId="{F9066FE7-393B-409E-BF1E-B9D6B15ADB75}" srcOrd="0" destOrd="0" presId="urn:microsoft.com/office/officeart/2005/8/layout/pList1"/>
    <dgm:cxn modelId="{A80E9C77-565C-45CF-A6D8-11B30FDBE1C4}" srcId="{A545A590-6A07-405A-9B03-857F60E60FDB}" destId="{04411B14-049B-4684-94A1-7AF35E15DD1A}" srcOrd="1" destOrd="0" parTransId="{F96A919E-EC63-4F03-9A93-B1FF70C3D520}" sibTransId="{CE16493A-F012-4DE8-8863-DD88EF96B014}"/>
    <dgm:cxn modelId="{7DDC0336-257C-4C30-851E-FAF94A8DED55}" srcId="{A545A590-6A07-405A-9B03-857F60E60FDB}" destId="{9D6E54D3-7E32-4C03-B39C-3300F1C2ECF1}" srcOrd="5" destOrd="0" parTransId="{6A0C5B4C-48D3-4456-AD99-56B1E66584BA}" sibTransId="{63188DFC-1550-4924-9302-73D10C101753}"/>
    <dgm:cxn modelId="{DEC17382-F9AF-422E-A4D5-E8F435E1B870}" srcId="{A545A590-6A07-405A-9B03-857F60E60FDB}" destId="{5577A9F6-C4F4-4F21-9FC1-152D5E18A055}" srcOrd="6" destOrd="0" parTransId="{8C51AE62-AF28-41B0-9A27-8141354F7F34}" sibTransId="{BFCFAF8F-260D-477D-AEA7-1DB81D312968}"/>
    <dgm:cxn modelId="{4BFDE761-655B-49EA-8042-86598E9268C9}" type="presParOf" srcId="{8306E388-B84D-4CB2-9834-A59BFC1880A0}" destId="{4708B838-28E7-45D3-B3BD-EB38D0AE4543}" srcOrd="0" destOrd="0" presId="urn:microsoft.com/office/officeart/2005/8/layout/pList1"/>
    <dgm:cxn modelId="{A2B5AB6B-66A3-4ECF-989E-7EF9F21702EA}" type="presParOf" srcId="{4708B838-28E7-45D3-B3BD-EB38D0AE4543}" destId="{E611B94D-4C3C-4AEF-A17A-3425FF4DEA25}" srcOrd="0" destOrd="0" presId="urn:microsoft.com/office/officeart/2005/8/layout/pList1"/>
    <dgm:cxn modelId="{7BC0EBD4-75BE-496F-8DA2-0B8F4AE0C124}" type="presParOf" srcId="{4708B838-28E7-45D3-B3BD-EB38D0AE4543}" destId="{90844013-1B45-46A0-BD8F-C12C65CD2444}" srcOrd="1" destOrd="0" presId="urn:microsoft.com/office/officeart/2005/8/layout/pList1"/>
    <dgm:cxn modelId="{512932B3-3E3C-4707-A5DB-2896DEC6DC58}" type="presParOf" srcId="{8306E388-B84D-4CB2-9834-A59BFC1880A0}" destId="{B9B8A38A-B30A-403E-8373-3B41E90A08DD}" srcOrd="1" destOrd="0" presId="urn:microsoft.com/office/officeart/2005/8/layout/pList1"/>
    <dgm:cxn modelId="{B184ABFF-1D4D-40FB-868F-7330C00DC0E8}" type="presParOf" srcId="{8306E388-B84D-4CB2-9834-A59BFC1880A0}" destId="{9343EC34-52D7-4582-8445-F9CBDEFD3ED3}" srcOrd="2" destOrd="0" presId="urn:microsoft.com/office/officeart/2005/8/layout/pList1"/>
    <dgm:cxn modelId="{FF3DBFFE-B2A2-4014-9C6C-1D610F955AA6}" type="presParOf" srcId="{9343EC34-52D7-4582-8445-F9CBDEFD3ED3}" destId="{2307BAA0-1344-417C-874C-1F17030451BB}" srcOrd="0" destOrd="0" presId="urn:microsoft.com/office/officeart/2005/8/layout/pList1"/>
    <dgm:cxn modelId="{EAB87FC7-E4F3-4813-B3D6-23A29D76DA61}" type="presParOf" srcId="{9343EC34-52D7-4582-8445-F9CBDEFD3ED3}" destId="{09891D61-78F4-431D-8E0D-D16A28457E9B}" srcOrd="1" destOrd="0" presId="urn:microsoft.com/office/officeart/2005/8/layout/pList1"/>
    <dgm:cxn modelId="{D3B95E36-D234-4AC0-BC0A-C4D6C2720110}" type="presParOf" srcId="{8306E388-B84D-4CB2-9834-A59BFC1880A0}" destId="{8CC77A90-1F64-49E3-9400-ECBF935D1F0A}" srcOrd="3" destOrd="0" presId="urn:microsoft.com/office/officeart/2005/8/layout/pList1"/>
    <dgm:cxn modelId="{911C87CD-B96F-4182-8CBB-B887A2BF67F5}" type="presParOf" srcId="{8306E388-B84D-4CB2-9834-A59BFC1880A0}" destId="{76FE6C55-1AA1-46AC-8E42-2CAA1426FFA4}" srcOrd="4" destOrd="0" presId="urn:microsoft.com/office/officeart/2005/8/layout/pList1"/>
    <dgm:cxn modelId="{42D87F71-ED87-4D89-9942-38E6B76A8D34}" type="presParOf" srcId="{76FE6C55-1AA1-46AC-8E42-2CAA1426FFA4}" destId="{80B5A71F-2972-454B-ACC2-CF9F8F1327D9}" srcOrd="0" destOrd="0" presId="urn:microsoft.com/office/officeart/2005/8/layout/pList1"/>
    <dgm:cxn modelId="{9CD594A6-2A02-43A0-850E-B94A0708E63D}" type="presParOf" srcId="{76FE6C55-1AA1-46AC-8E42-2CAA1426FFA4}" destId="{08546846-65ED-4C38-9779-C50223BF990A}" srcOrd="1" destOrd="0" presId="urn:microsoft.com/office/officeart/2005/8/layout/pList1"/>
    <dgm:cxn modelId="{45D72AE5-1C18-481D-9990-0DE360C5C6A6}" type="presParOf" srcId="{8306E388-B84D-4CB2-9834-A59BFC1880A0}" destId="{F9066FE7-393B-409E-BF1E-B9D6B15ADB75}" srcOrd="5" destOrd="0" presId="urn:microsoft.com/office/officeart/2005/8/layout/pList1"/>
    <dgm:cxn modelId="{85B8B819-7FDF-4E7C-B262-9684C547028A}" type="presParOf" srcId="{8306E388-B84D-4CB2-9834-A59BFC1880A0}" destId="{EBE2C742-E09E-4BBB-BB97-9031EEB702BB}" srcOrd="6" destOrd="0" presId="urn:microsoft.com/office/officeart/2005/8/layout/pList1"/>
    <dgm:cxn modelId="{18589AF8-1399-4A01-BFFA-B0A7B81D8D80}" type="presParOf" srcId="{EBE2C742-E09E-4BBB-BB97-9031EEB702BB}" destId="{78A5ABBF-D897-498D-98E9-C5584901F9BD}" srcOrd="0" destOrd="0" presId="urn:microsoft.com/office/officeart/2005/8/layout/pList1"/>
    <dgm:cxn modelId="{406C1BF3-043A-4B56-AEB8-CF5C4018F85B}" type="presParOf" srcId="{EBE2C742-E09E-4BBB-BB97-9031EEB702BB}" destId="{2AADEAF7-1F0E-4235-B456-C3A85866570D}" srcOrd="1" destOrd="0" presId="urn:microsoft.com/office/officeart/2005/8/layout/pList1"/>
    <dgm:cxn modelId="{DEC28195-F56C-4A01-832C-D6F75FB968DD}" type="presParOf" srcId="{8306E388-B84D-4CB2-9834-A59BFC1880A0}" destId="{178987D2-2CAE-4300-AA4D-715501247886}" srcOrd="7" destOrd="0" presId="urn:microsoft.com/office/officeart/2005/8/layout/pList1"/>
    <dgm:cxn modelId="{90E949F9-8EEA-4B11-AFC1-7FBBEF1338DC}" type="presParOf" srcId="{8306E388-B84D-4CB2-9834-A59BFC1880A0}" destId="{E5B9E7C2-294B-43AD-842A-A1ED0F6AEB61}" srcOrd="8" destOrd="0" presId="urn:microsoft.com/office/officeart/2005/8/layout/pList1"/>
    <dgm:cxn modelId="{791855E4-7079-429E-A867-8B89DE0BCDD3}" type="presParOf" srcId="{E5B9E7C2-294B-43AD-842A-A1ED0F6AEB61}" destId="{A14ED60E-6613-4433-86AB-9DBB88B61BB9}" srcOrd="0" destOrd="0" presId="urn:microsoft.com/office/officeart/2005/8/layout/pList1"/>
    <dgm:cxn modelId="{45F11CBF-7201-4869-9B72-25D280FF0069}" type="presParOf" srcId="{E5B9E7C2-294B-43AD-842A-A1ED0F6AEB61}" destId="{4DE68228-7671-4272-B16D-0DE75CB9F525}" srcOrd="1" destOrd="0" presId="urn:microsoft.com/office/officeart/2005/8/layout/pList1"/>
    <dgm:cxn modelId="{E1B40F62-F87B-4BD5-B6B1-03ECA6ABEE28}" type="presParOf" srcId="{8306E388-B84D-4CB2-9834-A59BFC1880A0}" destId="{32C08802-CED4-4B04-BB09-625005CDA146}" srcOrd="9" destOrd="0" presId="urn:microsoft.com/office/officeart/2005/8/layout/pList1"/>
    <dgm:cxn modelId="{B5CFCD78-6680-4196-8211-00E533B978AC}" type="presParOf" srcId="{8306E388-B84D-4CB2-9834-A59BFC1880A0}" destId="{FF6E18FA-64C4-41F7-AF37-F182AD2B1848}" srcOrd="10" destOrd="0" presId="urn:microsoft.com/office/officeart/2005/8/layout/pList1"/>
    <dgm:cxn modelId="{25B1C96E-6AED-4B0C-AA1E-A08390525825}" type="presParOf" srcId="{FF6E18FA-64C4-41F7-AF37-F182AD2B1848}" destId="{44667B5E-94CB-4EFB-AA44-82BE52A0CB48}" srcOrd="0" destOrd="0" presId="urn:microsoft.com/office/officeart/2005/8/layout/pList1"/>
    <dgm:cxn modelId="{E6305B2B-F5AA-47FA-B212-8957004ADB94}" type="presParOf" srcId="{FF6E18FA-64C4-41F7-AF37-F182AD2B1848}" destId="{E4F83A9C-33AC-4545-8222-CAE2C01D83CC}" srcOrd="1" destOrd="0" presId="urn:microsoft.com/office/officeart/2005/8/layout/pList1"/>
    <dgm:cxn modelId="{42EFBAD1-3746-424D-9E7D-69BC3F3C8A8C}" type="presParOf" srcId="{8306E388-B84D-4CB2-9834-A59BFC1880A0}" destId="{D6897AA4-5E28-4D37-BB63-73247068BD6C}" srcOrd="11" destOrd="0" presId="urn:microsoft.com/office/officeart/2005/8/layout/pList1"/>
    <dgm:cxn modelId="{0C9DCDB4-D746-49FD-A57C-E498EA257608}" type="presParOf" srcId="{8306E388-B84D-4CB2-9834-A59BFC1880A0}" destId="{20B80810-96C1-43D5-8B27-AEBCDD18301F}" srcOrd="12" destOrd="0" presId="urn:microsoft.com/office/officeart/2005/8/layout/pList1"/>
    <dgm:cxn modelId="{51E17EF8-8DC1-4BAC-93EB-46F70FDDF1BD}" type="presParOf" srcId="{20B80810-96C1-43D5-8B27-AEBCDD18301F}" destId="{B1C49891-3ACA-4650-9689-9919C08EA557}" srcOrd="0" destOrd="0" presId="urn:microsoft.com/office/officeart/2005/8/layout/pList1"/>
    <dgm:cxn modelId="{35214570-A74F-4906-84FE-DE9F83F3B3EC}" type="presParOf" srcId="{20B80810-96C1-43D5-8B27-AEBCDD18301F}" destId="{32C7ED4A-577D-4D01-BBE5-C250B005D1A1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345DDC-7576-4C82-834D-EA7523BB43FC}" type="doc">
      <dgm:prSet loTypeId="urn:microsoft.com/office/officeart/2005/8/layout/cycle4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0986ADA-74DF-499A-966E-B7359A15278A}">
      <dgm:prSet phldrT="[Text]"/>
      <dgm:spPr/>
      <dgm:t>
        <a:bodyPr/>
        <a:lstStyle/>
        <a:p>
          <a:r>
            <a:rPr lang="en-US" dirty="0" smtClean="0"/>
            <a:t>Academia</a:t>
          </a:r>
          <a:endParaRPr lang="en-US" dirty="0"/>
        </a:p>
      </dgm:t>
    </dgm:pt>
    <dgm:pt modelId="{A1E59853-1EC5-4B12-ACB5-71531C314619}" type="parTrans" cxnId="{2153EEC1-C053-4917-8FCD-77DCB542D1F3}">
      <dgm:prSet/>
      <dgm:spPr/>
      <dgm:t>
        <a:bodyPr/>
        <a:lstStyle/>
        <a:p>
          <a:endParaRPr lang="en-US"/>
        </a:p>
      </dgm:t>
    </dgm:pt>
    <dgm:pt modelId="{73904269-686F-4233-B5C5-C660633A30FA}" type="sibTrans" cxnId="{2153EEC1-C053-4917-8FCD-77DCB542D1F3}">
      <dgm:prSet/>
      <dgm:spPr/>
      <dgm:t>
        <a:bodyPr/>
        <a:lstStyle/>
        <a:p>
          <a:endParaRPr lang="en-US"/>
        </a:p>
      </dgm:t>
    </dgm:pt>
    <dgm:pt modelId="{C3D5AC3E-BE11-4E23-B41D-5B311DF4C8F4}">
      <dgm:prSet phldrT="[Text]" custT="1"/>
      <dgm:spPr/>
      <dgm:t>
        <a:bodyPr/>
        <a:lstStyle/>
        <a:p>
          <a:r>
            <a:rPr lang="en-US" sz="1400" dirty="0" smtClean="0"/>
            <a:t>Research</a:t>
          </a:r>
          <a:endParaRPr lang="en-US" sz="1400" dirty="0"/>
        </a:p>
      </dgm:t>
    </dgm:pt>
    <dgm:pt modelId="{F562C92C-FE81-4DBC-B9B9-9B807AF67308}" type="parTrans" cxnId="{279DB7CC-FE71-456C-9F0F-160DBC528824}">
      <dgm:prSet/>
      <dgm:spPr/>
      <dgm:t>
        <a:bodyPr/>
        <a:lstStyle/>
        <a:p>
          <a:endParaRPr lang="en-US"/>
        </a:p>
      </dgm:t>
    </dgm:pt>
    <dgm:pt modelId="{78CC1240-66A4-4143-9725-3A7943195BEC}" type="sibTrans" cxnId="{279DB7CC-FE71-456C-9F0F-160DBC528824}">
      <dgm:prSet/>
      <dgm:spPr/>
      <dgm:t>
        <a:bodyPr/>
        <a:lstStyle/>
        <a:p>
          <a:endParaRPr lang="en-US"/>
        </a:p>
      </dgm:t>
    </dgm:pt>
    <dgm:pt modelId="{64C31A13-2CA8-46D9-99E7-7BEAC43A57CF}">
      <dgm:prSet phldrT="[Text]"/>
      <dgm:spPr/>
      <dgm:t>
        <a:bodyPr/>
        <a:lstStyle/>
        <a:p>
          <a:r>
            <a:rPr lang="en-US" dirty="0" smtClean="0"/>
            <a:t>Private Practice</a:t>
          </a:r>
          <a:endParaRPr lang="en-US" dirty="0"/>
        </a:p>
      </dgm:t>
    </dgm:pt>
    <dgm:pt modelId="{7998B874-B24F-49AB-95A3-F245F713E38E}" type="parTrans" cxnId="{1FC3E483-9876-4AF7-93A1-6F2607E524A3}">
      <dgm:prSet/>
      <dgm:spPr/>
      <dgm:t>
        <a:bodyPr/>
        <a:lstStyle/>
        <a:p>
          <a:endParaRPr lang="en-US"/>
        </a:p>
      </dgm:t>
    </dgm:pt>
    <dgm:pt modelId="{64F9E66B-BA04-4238-850A-793F79D6306F}" type="sibTrans" cxnId="{1FC3E483-9876-4AF7-93A1-6F2607E524A3}">
      <dgm:prSet/>
      <dgm:spPr/>
      <dgm:t>
        <a:bodyPr/>
        <a:lstStyle/>
        <a:p>
          <a:endParaRPr lang="en-US"/>
        </a:p>
      </dgm:t>
    </dgm:pt>
    <dgm:pt modelId="{2F2E5FD1-7045-4062-AD06-D050F80CBF30}">
      <dgm:prSet phldrT="[Text]"/>
      <dgm:spPr/>
      <dgm:t>
        <a:bodyPr/>
        <a:lstStyle/>
        <a:p>
          <a:r>
            <a:rPr lang="en-US" dirty="0" smtClean="0"/>
            <a:t>Clinician</a:t>
          </a:r>
          <a:endParaRPr lang="en-US" dirty="0"/>
        </a:p>
      </dgm:t>
    </dgm:pt>
    <dgm:pt modelId="{578F91EA-B62E-4439-BF8B-CE7D271AAD47}" type="parTrans" cxnId="{49949119-D687-4F5E-B2CF-913B440D764C}">
      <dgm:prSet/>
      <dgm:spPr/>
      <dgm:t>
        <a:bodyPr/>
        <a:lstStyle/>
        <a:p>
          <a:endParaRPr lang="en-US"/>
        </a:p>
      </dgm:t>
    </dgm:pt>
    <dgm:pt modelId="{012D438E-6CF8-4AC9-9815-5161D3EC1407}" type="sibTrans" cxnId="{49949119-D687-4F5E-B2CF-913B440D764C}">
      <dgm:prSet/>
      <dgm:spPr/>
      <dgm:t>
        <a:bodyPr/>
        <a:lstStyle/>
        <a:p>
          <a:endParaRPr lang="en-US"/>
        </a:p>
      </dgm:t>
    </dgm:pt>
    <dgm:pt modelId="{726276B5-072F-46D1-BC2F-43E3E799B4D0}">
      <dgm:prSet phldrT="[Text]"/>
      <dgm:spPr/>
      <dgm:t>
        <a:bodyPr/>
        <a:lstStyle/>
        <a:p>
          <a:r>
            <a:rPr lang="en-US" dirty="0" smtClean="0"/>
            <a:t>Not for Profit Sector</a:t>
          </a:r>
          <a:endParaRPr lang="en-US" dirty="0"/>
        </a:p>
      </dgm:t>
    </dgm:pt>
    <dgm:pt modelId="{624DBF24-6CFA-4A41-B5EF-741D18A98D58}" type="parTrans" cxnId="{AB4298AD-60ED-4588-A1D0-1D629080C38A}">
      <dgm:prSet/>
      <dgm:spPr/>
      <dgm:t>
        <a:bodyPr/>
        <a:lstStyle/>
        <a:p>
          <a:endParaRPr lang="en-US"/>
        </a:p>
      </dgm:t>
    </dgm:pt>
    <dgm:pt modelId="{A57CFC8D-0B1C-4C08-885D-ED4036D4F95D}" type="sibTrans" cxnId="{AB4298AD-60ED-4588-A1D0-1D629080C38A}">
      <dgm:prSet/>
      <dgm:spPr/>
      <dgm:t>
        <a:bodyPr/>
        <a:lstStyle/>
        <a:p>
          <a:endParaRPr lang="en-US"/>
        </a:p>
      </dgm:t>
    </dgm:pt>
    <dgm:pt modelId="{C368606E-B1AD-463B-B9AE-AC6C535C2D22}">
      <dgm:prSet phldrT="[Text]"/>
      <dgm:spPr/>
      <dgm:t>
        <a:bodyPr/>
        <a:lstStyle/>
        <a:p>
          <a:r>
            <a:rPr lang="en-US" dirty="0" smtClean="0"/>
            <a:t>Health Policy</a:t>
          </a:r>
          <a:endParaRPr lang="en-US" dirty="0"/>
        </a:p>
      </dgm:t>
    </dgm:pt>
    <dgm:pt modelId="{6B2C0FAC-99D7-4C2F-BCF0-CD5EB71F184A}" type="parTrans" cxnId="{A0251603-2AFF-4C83-A331-89F17C576582}">
      <dgm:prSet/>
      <dgm:spPr/>
      <dgm:t>
        <a:bodyPr/>
        <a:lstStyle/>
        <a:p>
          <a:endParaRPr lang="en-US"/>
        </a:p>
      </dgm:t>
    </dgm:pt>
    <dgm:pt modelId="{0645C6E2-D680-4E31-ABB9-BD6B8C340E5B}" type="sibTrans" cxnId="{A0251603-2AFF-4C83-A331-89F17C576582}">
      <dgm:prSet/>
      <dgm:spPr/>
      <dgm:t>
        <a:bodyPr/>
        <a:lstStyle/>
        <a:p>
          <a:endParaRPr lang="en-US"/>
        </a:p>
      </dgm:t>
    </dgm:pt>
    <dgm:pt modelId="{F101E303-4A61-4FF3-99BE-B10E2D4648BA}">
      <dgm:prSet phldrT="[Text]"/>
      <dgm:spPr/>
      <dgm:t>
        <a:bodyPr/>
        <a:lstStyle/>
        <a:p>
          <a:r>
            <a:rPr lang="en-US" dirty="0" smtClean="0"/>
            <a:t>Industry/ For Profit Sector</a:t>
          </a:r>
          <a:endParaRPr lang="en-US" dirty="0"/>
        </a:p>
      </dgm:t>
    </dgm:pt>
    <dgm:pt modelId="{7F3B0180-E2F5-4BCD-B69B-1FCB41C22AB1}" type="parTrans" cxnId="{C5CE956F-4FEA-4928-88EC-7159FCD8B7BA}">
      <dgm:prSet/>
      <dgm:spPr/>
      <dgm:t>
        <a:bodyPr/>
        <a:lstStyle/>
        <a:p>
          <a:endParaRPr lang="en-US"/>
        </a:p>
      </dgm:t>
    </dgm:pt>
    <dgm:pt modelId="{7A0C55C3-CC8A-4935-9946-260A177C4B9C}" type="sibTrans" cxnId="{C5CE956F-4FEA-4928-88EC-7159FCD8B7BA}">
      <dgm:prSet/>
      <dgm:spPr/>
      <dgm:t>
        <a:bodyPr/>
        <a:lstStyle/>
        <a:p>
          <a:endParaRPr lang="en-US"/>
        </a:p>
      </dgm:t>
    </dgm:pt>
    <dgm:pt modelId="{175DB704-BC35-43C2-AA3F-2D673CF3719C}">
      <dgm:prSet phldrT="[Text]" custT="1"/>
      <dgm:spPr/>
      <dgm:t>
        <a:bodyPr/>
        <a:lstStyle/>
        <a:p>
          <a:r>
            <a:rPr lang="en-US" sz="1400" dirty="0" smtClean="0"/>
            <a:t>Pharma</a:t>
          </a:r>
          <a:endParaRPr lang="en-US" sz="1400" dirty="0"/>
        </a:p>
      </dgm:t>
    </dgm:pt>
    <dgm:pt modelId="{9750EB13-7792-4316-AC8D-37B4698241E4}" type="parTrans" cxnId="{EFCBDF60-F6CC-4BBA-8F71-AB5C0CE1F75D}">
      <dgm:prSet/>
      <dgm:spPr/>
      <dgm:t>
        <a:bodyPr/>
        <a:lstStyle/>
        <a:p>
          <a:endParaRPr lang="en-US"/>
        </a:p>
      </dgm:t>
    </dgm:pt>
    <dgm:pt modelId="{0DC20074-B10E-455A-A137-0EB16DE3A984}" type="sibTrans" cxnId="{EFCBDF60-F6CC-4BBA-8F71-AB5C0CE1F75D}">
      <dgm:prSet/>
      <dgm:spPr/>
      <dgm:t>
        <a:bodyPr/>
        <a:lstStyle/>
        <a:p>
          <a:endParaRPr lang="en-US"/>
        </a:p>
      </dgm:t>
    </dgm:pt>
    <dgm:pt modelId="{D0EF5548-2F1B-4120-8191-EF1932C88C0D}">
      <dgm:prSet phldrT="[Text]" custT="1"/>
      <dgm:spPr/>
      <dgm:t>
        <a:bodyPr/>
        <a:lstStyle/>
        <a:p>
          <a:r>
            <a:rPr lang="en-US" sz="1400" dirty="0" smtClean="0"/>
            <a:t>Clinical Practice </a:t>
          </a:r>
          <a:endParaRPr lang="en-US" sz="1400" dirty="0"/>
        </a:p>
      </dgm:t>
    </dgm:pt>
    <dgm:pt modelId="{B5C65DD0-4F18-47AB-87F3-4A76B42AF353}" type="parTrans" cxnId="{7E2EA28C-4007-4974-A364-CA53E2218FBE}">
      <dgm:prSet/>
      <dgm:spPr/>
      <dgm:t>
        <a:bodyPr/>
        <a:lstStyle/>
        <a:p>
          <a:endParaRPr lang="en-US"/>
        </a:p>
      </dgm:t>
    </dgm:pt>
    <dgm:pt modelId="{5CB846E4-7CAF-445F-8FEB-FBA06910E7CA}" type="sibTrans" cxnId="{7E2EA28C-4007-4974-A364-CA53E2218FBE}">
      <dgm:prSet/>
      <dgm:spPr/>
      <dgm:t>
        <a:bodyPr/>
        <a:lstStyle/>
        <a:p>
          <a:endParaRPr lang="en-US"/>
        </a:p>
      </dgm:t>
    </dgm:pt>
    <dgm:pt modelId="{97BD0BB9-DA1C-451A-91B7-B6A021E772B8}">
      <dgm:prSet phldrT="[Text]" custT="1"/>
      <dgm:spPr/>
      <dgm:t>
        <a:bodyPr/>
        <a:lstStyle/>
        <a:p>
          <a:r>
            <a:rPr lang="en-US" sz="1400" dirty="0" smtClean="0"/>
            <a:t>Education</a:t>
          </a:r>
          <a:endParaRPr lang="en-US" sz="1400" dirty="0"/>
        </a:p>
      </dgm:t>
    </dgm:pt>
    <dgm:pt modelId="{42CBFCC9-AEAD-4090-8527-A0FDC043F28E}" type="parTrans" cxnId="{787748BC-7733-4DC2-BF3F-B8D39D9A7213}">
      <dgm:prSet/>
      <dgm:spPr/>
      <dgm:t>
        <a:bodyPr/>
        <a:lstStyle/>
        <a:p>
          <a:endParaRPr lang="en-US"/>
        </a:p>
      </dgm:t>
    </dgm:pt>
    <dgm:pt modelId="{6A9E1909-0CE1-4359-8331-5871632A8A32}" type="sibTrans" cxnId="{787748BC-7733-4DC2-BF3F-B8D39D9A7213}">
      <dgm:prSet/>
      <dgm:spPr/>
      <dgm:t>
        <a:bodyPr/>
        <a:lstStyle/>
        <a:p>
          <a:endParaRPr lang="en-US"/>
        </a:p>
      </dgm:t>
    </dgm:pt>
    <dgm:pt modelId="{DF7780C7-E095-414E-A4A7-D8C1A6B4953D}">
      <dgm:prSet phldrT="[Text]" custT="1"/>
      <dgm:spPr/>
      <dgm:t>
        <a:bodyPr/>
        <a:lstStyle/>
        <a:p>
          <a:r>
            <a:rPr lang="en-US" sz="1400" dirty="0" smtClean="0"/>
            <a:t>Innovation</a:t>
          </a:r>
          <a:endParaRPr lang="en-US" sz="1400" dirty="0"/>
        </a:p>
      </dgm:t>
    </dgm:pt>
    <dgm:pt modelId="{24C3CA82-F659-4021-80B1-88A7B6D67DC8}" type="parTrans" cxnId="{C92FF0B1-5C36-485F-8190-A60BD6A83BFC}">
      <dgm:prSet/>
      <dgm:spPr/>
      <dgm:t>
        <a:bodyPr/>
        <a:lstStyle/>
        <a:p>
          <a:endParaRPr lang="en-US"/>
        </a:p>
      </dgm:t>
    </dgm:pt>
    <dgm:pt modelId="{E9D966CB-1F06-4FAD-B5DE-A0D5E28C9DD0}" type="sibTrans" cxnId="{C92FF0B1-5C36-485F-8190-A60BD6A83BFC}">
      <dgm:prSet/>
      <dgm:spPr/>
      <dgm:t>
        <a:bodyPr/>
        <a:lstStyle/>
        <a:p>
          <a:endParaRPr lang="en-US"/>
        </a:p>
      </dgm:t>
    </dgm:pt>
    <dgm:pt modelId="{28B52D7C-A543-452D-BF29-11023F362BCE}">
      <dgm:prSet phldrT="[Text]" custT="1"/>
      <dgm:spPr/>
      <dgm:t>
        <a:bodyPr/>
        <a:lstStyle/>
        <a:p>
          <a:r>
            <a:rPr lang="en-US" sz="1400" dirty="0" smtClean="0"/>
            <a:t>Administration</a:t>
          </a:r>
          <a:endParaRPr lang="en-US" sz="1400" dirty="0"/>
        </a:p>
      </dgm:t>
    </dgm:pt>
    <dgm:pt modelId="{15D01112-61AE-4F40-BDF0-50403FF201CF}" type="parTrans" cxnId="{7F78AF1C-4AD7-45F9-8DD2-67305CFB8B46}">
      <dgm:prSet/>
      <dgm:spPr/>
      <dgm:t>
        <a:bodyPr/>
        <a:lstStyle/>
        <a:p>
          <a:endParaRPr lang="en-US"/>
        </a:p>
      </dgm:t>
    </dgm:pt>
    <dgm:pt modelId="{C96D42D7-2A1C-402C-9948-621391DAB8E4}" type="sibTrans" cxnId="{7F78AF1C-4AD7-45F9-8DD2-67305CFB8B46}">
      <dgm:prSet/>
      <dgm:spPr/>
      <dgm:t>
        <a:bodyPr/>
        <a:lstStyle/>
        <a:p>
          <a:endParaRPr lang="en-US"/>
        </a:p>
      </dgm:t>
    </dgm:pt>
    <dgm:pt modelId="{4354A0C0-9080-4EA3-AF85-E11ECD124202}">
      <dgm:prSet phldrT="[Text]" custT="1"/>
      <dgm:spPr/>
      <dgm:t>
        <a:bodyPr/>
        <a:lstStyle/>
        <a:p>
          <a:r>
            <a:rPr lang="en-US" sz="1400" dirty="0" smtClean="0"/>
            <a:t>Research Support</a:t>
          </a:r>
          <a:endParaRPr lang="en-US" sz="1400" dirty="0"/>
        </a:p>
      </dgm:t>
    </dgm:pt>
    <dgm:pt modelId="{21F4A294-C8F2-4C40-8349-BB926F6BF106}" type="parTrans" cxnId="{ECF9FD65-A676-463A-8D48-7DF536F4643E}">
      <dgm:prSet/>
      <dgm:spPr/>
      <dgm:t>
        <a:bodyPr/>
        <a:lstStyle/>
        <a:p>
          <a:endParaRPr lang="en-US"/>
        </a:p>
      </dgm:t>
    </dgm:pt>
    <dgm:pt modelId="{997E3F4A-F1B7-4FA4-A48F-804F12D39F72}" type="sibTrans" cxnId="{ECF9FD65-A676-463A-8D48-7DF536F4643E}">
      <dgm:prSet/>
      <dgm:spPr/>
      <dgm:t>
        <a:bodyPr/>
        <a:lstStyle/>
        <a:p>
          <a:endParaRPr lang="en-US"/>
        </a:p>
      </dgm:t>
    </dgm:pt>
    <dgm:pt modelId="{AEA92F3F-F9FA-4A00-8853-EBB1AEBBEA55}">
      <dgm:prSet custT="1"/>
      <dgm:spPr/>
      <dgm:t>
        <a:bodyPr/>
        <a:lstStyle/>
        <a:p>
          <a:r>
            <a:rPr lang="en-US" sz="1400" dirty="0" smtClean="0"/>
            <a:t>Finance/Business</a:t>
          </a:r>
          <a:endParaRPr lang="en-US" sz="1400" dirty="0"/>
        </a:p>
      </dgm:t>
    </dgm:pt>
    <dgm:pt modelId="{7162D8A0-9028-45F3-99A0-F3A7E8F4C7BC}" type="parTrans" cxnId="{3DD31144-645F-426C-829C-7B3DD4BB915E}">
      <dgm:prSet/>
      <dgm:spPr/>
      <dgm:t>
        <a:bodyPr/>
        <a:lstStyle/>
        <a:p>
          <a:endParaRPr lang="en-US"/>
        </a:p>
      </dgm:t>
    </dgm:pt>
    <dgm:pt modelId="{D4D0B60C-C323-479B-BA7B-A65E1C876779}" type="sibTrans" cxnId="{3DD31144-645F-426C-829C-7B3DD4BB915E}">
      <dgm:prSet/>
      <dgm:spPr/>
      <dgm:t>
        <a:bodyPr/>
        <a:lstStyle/>
        <a:p>
          <a:endParaRPr lang="en-US"/>
        </a:p>
      </dgm:t>
    </dgm:pt>
    <dgm:pt modelId="{85E0D2FF-34CB-4785-8940-C9FDF502CCB8}">
      <dgm:prSet custT="1"/>
      <dgm:spPr/>
      <dgm:t>
        <a:bodyPr/>
        <a:lstStyle/>
        <a:p>
          <a:endParaRPr lang="en-US" sz="1400" dirty="0"/>
        </a:p>
      </dgm:t>
    </dgm:pt>
    <dgm:pt modelId="{83D06749-F139-43CE-B6CF-2ED1ED7DF989}" type="parTrans" cxnId="{F6AF0047-5E18-4991-B4DA-DB2C5C547042}">
      <dgm:prSet/>
      <dgm:spPr/>
      <dgm:t>
        <a:bodyPr/>
        <a:lstStyle/>
        <a:p>
          <a:endParaRPr lang="en-US"/>
        </a:p>
      </dgm:t>
    </dgm:pt>
    <dgm:pt modelId="{29B9D681-CF27-4FCC-BB23-01170B425103}" type="sibTrans" cxnId="{F6AF0047-5E18-4991-B4DA-DB2C5C547042}">
      <dgm:prSet/>
      <dgm:spPr/>
      <dgm:t>
        <a:bodyPr/>
        <a:lstStyle/>
        <a:p>
          <a:endParaRPr lang="en-US"/>
        </a:p>
      </dgm:t>
    </dgm:pt>
    <dgm:pt modelId="{B95BE7EA-CFAE-461B-8E59-2DA73C79D2E0}">
      <dgm:prSet phldrT="[Text]"/>
      <dgm:spPr/>
      <dgm:t>
        <a:bodyPr/>
        <a:lstStyle/>
        <a:p>
          <a:r>
            <a:rPr lang="en-US" dirty="0" smtClean="0"/>
            <a:t>Regulatory Agency</a:t>
          </a:r>
          <a:endParaRPr lang="en-US" dirty="0"/>
        </a:p>
      </dgm:t>
    </dgm:pt>
    <dgm:pt modelId="{32E1346E-FDEA-45C3-AE1D-286C42767B33}" type="parTrans" cxnId="{3E3FC36B-EF5E-47D0-B57B-02946467E3B6}">
      <dgm:prSet/>
      <dgm:spPr/>
      <dgm:t>
        <a:bodyPr/>
        <a:lstStyle/>
        <a:p>
          <a:endParaRPr lang="en-US"/>
        </a:p>
      </dgm:t>
    </dgm:pt>
    <dgm:pt modelId="{3E4B9510-808A-4D6F-A6F7-5C84E3730F6C}" type="sibTrans" cxnId="{3E3FC36B-EF5E-47D0-B57B-02946467E3B6}">
      <dgm:prSet/>
      <dgm:spPr/>
      <dgm:t>
        <a:bodyPr/>
        <a:lstStyle/>
        <a:p>
          <a:endParaRPr lang="en-US"/>
        </a:p>
      </dgm:t>
    </dgm:pt>
    <dgm:pt modelId="{D105206B-D900-4844-AE1A-8263F710981F}">
      <dgm:prSet phldrT="[Text]"/>
      <dgm:spPr/>
      <dgm:t>
        <a:bodyPr/>
        <a:lstStyle/>
        <a:p>
          <a:r>
            <a:rPr lang="en-US" dirty="0" smtClean="0"/>
            <a:t>Advocacy </a:t>
          </a:r>
          <a:endParaRPr lang="en-US" dirty="0"/>
        </a:p>
      </dgm:t>
    </dgm:pt>
    <dgm:pt modelId="{6C019D5D-4F89-4DA7-AEAB-6CA0C1C4A664}" type="parTrans" cxnId="{43EBBE1A-B864-49BB-824F-FDC77987ED69}">
      <dgm:prSet/>
      <dgm:spPr/>
      <dgm:t>
        <a:bodyPr/>
        <a:lstStyle/>
        <a:p>
          <a:endParaRPr lang="en-US"/>
        </a:p>
      </dgm:t>
    </dgm:pt>
    <dgm:pt modelId="{AECCC412-35F5-4B77-89D8-DF173662B803}" type="sibTrans" cxnId="{43EBBE1A-B864-49BB-824F-FDC77987ED69}">
      <dgm:prSet/>
      <dgm:spPr/>
      <dgm:t>
        <a:bodyPr/>
        <a:lstStyle/>
        <a:p>
          <a:endParaRPr lang="en-US"/>
        </a:p>
      </dgm:t>
    </dgm:pt>
    <dgm:pt modelId="{14FEBE4E-F37A-4C4D-8B8F-39A1D072D5E8}">
      <dgm:prSet phldrT="[Text]"/>
      <dgm:spPr/>
      <dgm:t>
        <a:bodyPr/>
        <a:lstStyle/>
        <a:p>
          <a:r>
            <a:rPr lang="en-US" dirty="0" smtClean="0"/>
            <a:t>Government</a:t>
          </a:r>
          <a:endParaRPr lang="en-US" dirty="0"/>
        </a:p>
      </dgm:t>
    </dgm:pt>
    <dgm:pt modelId="{3E571B12-BCDD-4C45-B44B-EA93FEE4E4B1}" type="parTrans" cxnId="{4ED20E9C-F91B-4ECD-9BBA-CA56A3E8290F}">
      <dgm:prSet/>
      <dgm:spPr/>
      <dgm:t>
        <a:bodyPr/>
        <a:lstStyle/>
        <a:p>
          <a:endParaRPr lang="en-US"/>
        </a:p>
      </dgm:t>
    </dgm:pt>
    <dgm:pt modelId="{029B2C05-BB02-4479-827A-B7ECF642140C}" type="sibTrans" cxnId="{4ED20E9C-F91B-4ECD-9BBA-CA56A3E8290F}">
      <dgm:prSet/>
      <dgm:spPr/>
      <dgm:t>
        <a:bodyPr/>
        <a:lstStyle/>
        <a:p>
          <a:endParaRPr lang="en-US"/>
        </a:p>
      </dgm:t>
    </dgm:pt>
    <dgm:pt modelId="{81C03298-3D68-42C3-AB37-5B1EE2384E64}">
      <dgm:prSet phldrT="[Text]"/>
      <dgm:spPr/>
      <dgm:t>
        <a:bodyPr/>
        <a:lstStyle/>
        <a:p>
          <a:r>
            <a:rPr lang="en-US" dirty="0" smtClean="0"/>
            <a:t>Administration</a:t>
          </a:r>
          <a:endParaRPr lang="en-US" dirty="0"/>
        </a:p>
      </dgm:t>
    </dgm:pt>
    <dgm:pt modelId="{55B17A06-3C9C-46B0-B109-FD93FCD1F19E}" type="parTrans" cxnId="{02B66F81-C368-4E01-B4DE-AC9122079C3D}">
      <dgm:prSet/>
      <dgm:spPr/>
      <dgm:t>
        <a:bodyPr/>
        <a:lstStyle/>
        <a:p>
          <a:endParaRPr lang="en-US"/>
        </a:p>
      </dgm:t>
    </dgm:pt>
    <dgm:pt modelId="{4648912D-F067-4E90-B5C5-3D09661D3BC0}" type="sibTrans" cxnId="{02B66F81-C368-4E01-B4DE-AC9122079C3D}">
      <dgm:prSet/>
      <dgm:spPr/>
      <dgm:t>
        <a:bodyPr/>
        <a:lstStyle/>
        <a:p>
          <a:endParaRPr lang="en-US"/>
        </a:p>
      </dgm:t>
    </dgm:pt>
    <dgm:pt modelId="{B2396F82-E94D-4C12-BC96-F56ACC9B8818}">
      <dgm:prSet phldrT="[Text]" custT="1"/>
      <dgm:spPr/>
      <dgm:t>
        <a:bodyPr/>
        <a:lstStyle/>
        <a:p>
          <a:r>
            <a:rPr lang="en-US" sz="1400" dirty="0" smtClean="0"/>
            <a:t>Biotechnology</a:t>
          </a:r>
          <a:endParaRPr lang="en-US" sz="1400" dirty="0"/>
        </a:p>
      </dgm:t>
    </dgm:pt>
    <dgm:pt modelId="{B27DC839-9493-4CFD-B3DF-0B871597A39B}" type="parTrans" cxnId="{939B9B9A-5FBC-4D77-8FB3-AB8741B95992}">
      <dgm:prSet/>
      <dgm:spPr/>
      <dgm:t>
        <a:bodyPr/>
        <a:lstStyle/>
        <a:p>
          <a:endParaRPr lang="en-US"/>
        </a:p>
      </dgm:t>
    </dgm:pt>
    <dgm:pt modelId="{9802B869-1A73-4AF7-9FC1-879582859C63}" type="sibTrans" cxnId="{939B9B9A-5FBC-4D77-8FB3-AB8741B95992}">
      <dgm:prSet/>
      <dgm:spPr/>
      <dgm:t>
        <a:bodyPr/>
        <a:lstStyle/>
        <a:p>
          <a:endParaRPr lang="en-US"/>
        </a:p>
      </dgm:t>
    </dgm:pt>
    <dgm:pt modelId="{BA1675FF-45AA-49F9-A047-19B1C81D4A53}">
      <dgm:prSet phldrT="[Text]"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9ED7CFC2-FEB5-4C9C-8E48-824500B4EEA5}" type="parTrans" cxnId="{8450F18A-467C-44FF-B1A0-30178A8A1050}">
      <dgm:prSet/>
      <dgm:spPr/>
      <dgm:t>
        <a:bodyPr/>
        <a:lstStyle/>
        <a:p>
          <a:endParaRPr lang="en-US"/>
        </a:p>
      </dgm:t>
    </dgm:pt>
    <dgm:pt modelId="{ACF4E581-694A-4E88-A256-E92242481782}" type="sibTrans" cxnId="{8450F18A-467C-44FF-B1A0-30178A8A1050}">
      <dgm:prSet/>
      <dgm:spPr/>
      <dgm:t>
        <a:bodyPr/>
        <a:lstStyle/>
        <a:p>
          <a:endParaRPr lang="en-US"/>
        </a:p>
      </dgm:t>
    </dgm:pt>
    <dgm:pt modelId="{FF49145C-C6ED-4EBA-A4B8-0CB4BFBF1F20}" type="pres">
      <dgm:prSet presAssocID="{F5345DDC-7576-4C82-834D-EA7523BB43F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476F3-0087-4122-A632-230DDB6E3F82}" type="pres">
      <dgm:prSet presAssocID="{F5345DDC-7576-4C82-834D-EA7523BB43FC}" presName="children" presStyleCnt="0"/>
      <dgm:spPr/>
    </dgm:pt>
    <dgm:pt modelId="{4A02A1AA-9AC5-424B-A861-7B562EA335FA}" type="pres">
      <dgm:prSet presAssocID="{F5345DDC-7576-4C82-834D-EA7523BB43FC}" presName="child1group" presStyleCnt="0"/>
      <dgm:spPr/>
    </dgm:pt>
    <dgm:pt modelId="{C58E91AD-BD74-4EBE-B463-B5A44C9CE960}" type="pres">
      <dgm:prSet presAssocID="{F5345DDC-7576-4C82-834D-EA7523BB43FC}" presName="child1" presStyleLbl="bgAcc1" presStyleIdx="0" presStyleCnt="4"/>
      <dgm:spPr/>
      <dgm:t>
        <a:bodyPr/>
        <a:lstStyle/>
        <a:p>
          <a:endParaRPr lang="en-US"/>
        </a:p>
      </dgm:t>
    </dgm:pt>
    <dgm:pt modelId="{67477782-9DD9-47D7-BCD7-3C36064DB3A9}" type="pres">
      <dgm:prSet presAssocID="{F5345DDC-7576-4C82-834D-EA7523BB43FC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E1B12F-DCF9-4A33-B305-14BD7BBCFC48}" type="pres">
      <dgm:prSet presAssocID="{F5345DDC-7576-4C82-834D-EA7523BB43FC}" presName="child2group" presStyleCnt="0"/>
      <dgm:spPr/>
    </dgm:pt>
    <dgm:pt modelId="{67B17C5A-C0B7-4748-B774-E004543089B2}" type="pres">
      <dgm:prSet presAssocID="{F5345DDC-7576-4C82-834D-EA7523BB43FC}" presName="child2" presStyleLbl="bgAcc1" presStyleIdx="1" presStyleCnt="4"/>
      <dgm:spPr/>
      <dgm:t>
        <a:bodyPr/>
        <a:lstStyle/>
        <a:p>
          <a:endParaRPr lang="en-US"/>
        </a:p>
      </dgm:t>
    </dgm:pt>
    <dgm:pt modelId="{901EF8A4-AEAF-462F-ACFC-E24BB79ADCF2}" type="pres">
      <dgm:prSet presAssocID="{F5345DDC-7576-4C82-834D-EA7523BB43FC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B8FCB1-512E-4423-AE67-785FD598CE2C}" type="pres">
      <dgm:prSet presAssocID="{F5345DDC-7576-4C82-834D-EA7523BB43FC}" presName="child3group" presStyleCnt="0"/>
      <dgm:spPr/>
    </dgm:pt>
    <dgm:pt modelId="{A071BE18-8D96-4B5A-AAAC-FF4046F86555}" type="pres">
      <dgm:prSet presAssocID="{F5345DDC-7576-4C82-834D-EA7523BB43FC}" presName="child3" presStyleLbl="bgAcc1" presStyleIdx="2" presStyleCnt="4"/>
      <dgm:spPr/>
      <dgm:t>
        <a:bodyPr/>
        <a:lstStyle/>
        <a:p>
          <a:endParaRPr lang="en-US"/>
        </a:p>
      </dgm:t>
    </dgm:pt>
    <dgm:pt modelId="{DC6785AA-3DE1-44B8-B357-4D1579F023F4}" type="pres">
      <dgm:prSet presAssocID="{F5345DDC-7576-4C82-834D-EA7523BB43FC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0EB236-5576-4362-AD28-5DD06F3134FC}" type="pres">
      <dgm:prSet presAssocID="{F5345DDC-7576-4C82-834D-EA7523BB43FC}" presName="child4group" presStyleCnt="0"/>
      <dgm:spPr/>
    </dgm:pt>
    <dgm:pt modelId="{C2CE9ECD-F864-4B60-9ADF-137238D93DBD}" type="pres">
      <dgm:prSet presAssocID="{F5345DDC-7576-4C82-834D-EA7523BB43FC}" presName="child4" presStyleLbl="bgAcc1" presStyleIdx="3" presStyleCnt="4"/>
      <dgm:spPr/>
      <dgm:t>
        <a:bodyPr/>
        <a:lstStyle/>
        <a:p>
          <a:endParaRPr lang="en-US"/>
        </a:p>
      </dgm:t>
    </dgm:pt>
    <dgm:pt modelId="{63B71693-9481-4EF8-9FE7-DCE23076A763}" type="pres">
      <dgm:prSet presAssocID="{F5345DDC-7576-4C82-834D-EA7523BB43FC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E631AD-9264-4C4B-9119-0FEBCB71D5A2}" type="pres">
      <dgm:prSet presAssocID="{F5345DDC-7576-4C82-834D-EA7523BB43FC}" presName="childPlaceholder" presStyleCnt="0"/>
      <dgm:spPr/>
    </dgm:pt>
    <dgm:pt modelId="{E0E73717-0EFE-4D05-A758-D42170B6CAC8}" type="pres">
      <dgm:prSet presAssocID="{F5345DDC-7576-4C82-834D-EA7523BB43FC}" presName="circle" presStyleCnt="0"/>
      <dgm:spPr/>
    </dgm:pt>
    <dgm:pt modelId="{B45AE674-ECE3-4849-9278-F100857C87F1}" type="pres">
      <dgm:prSet presAssocID="{F5345DDC-7576-4C82-834D-EA7523BB43FC}" presName="quadrant1" presStyleLbl="node1" presStyleIdx="0" presStyleCnt="4" custScaleX="86824" custScaleY="87121" custLinFactNeighborX="7598" custLinFactNeighborY="850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CE5A09-C944-4C2B-9C4C-E02805A2DFD7}" type="pres">
      <dgm:prSet presAssocID="{F5345DDC-7576-4C82-834D-EA7523BB43FC}" presName="quadrant2" presStyleLbl="node1" presStyleIdx="1" presStyleCnt="4" custScaleX="86824" custScaleY="87121" custLinFactNeighborX="-6079" custLinFactNeighborY="850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62630A-FE53-483D-AF06-B417C1BCC186}" type="pres">
      <dgm:prSet presAssocID="{F5345DDC-7576-4C82-834D-EA7523BB43FC}" presName="quadrant3" presStyleLbl="node1" presStyleIdx="2" presStyleCnt="4" custScaleX="86824" custScaleY="88346" custLinFactNeighborX="-6077" custLinFactNeighborY="-53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249B4C-434D-4A3E-B7AB-60D2BA9687AA}" type="pres">
      <dgm:prSet presAssocID="{F5345DDC-7576-4C82-834D-EA7523BB43FC}" presName="quadrant4" presStyleLbl="node1" presStyleIdx="3" presStyleCnt="4" custScaleX="86824" custScaleY="88344" custLinFactNeighborX="8356" custLinFactNeighborY="-53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DE9D5-789E-491C-BC5D-D418BF2F87EA}" type="pres">
      <dgm:prSet presAssocID="{F5345DDC-7576-4C82-834D-EA7523BB43FC}" presName="quadrantPlaceholder" presStyleCnt="0"/>
      <dgm:spPr/>
    </dgm:pt>
    <dgm:pt modelId="{668C19AC-A8F4-4140-9F83-75670EC67CAA}" type="pres">
      <dgm:prSet presAssocID="{F5345DDC-7576-4C82-834D-EA7523BB43FC}" presName="center1" presStyleLbl="fgShp" presStyleIdx="0" presStyleCnt="2"/>
      <dgm:spPr/>
    </dgm:pt>
    <dgm:pt modelId="{3AD2B52A-7F17-4286-904E-79111494DA1A}" type="pres">
      <dgm:prSet presAssocID="{F5345DDC-7576-4C82-834D-EA7523BB43FC}" presName="center2" presStyleLbl="fgShp" presStyleIdx="1" presStyleCnt="2"/>
      <dgm:spPr/>
    </dgm:pt>
  </dgm:ptLst>
  <dgm:cxnLst>
    <dgm:cxn modelId="{2C3268D5-ED08-4208-B653-46EC3720E50B}" type="presOf" srcId="{DF7780C7-E095-414E-A4A7-D8C1A6B4953D}" destId="{C58E91AD-BD74-4EBE-B463-B5A44C9CE960}" srcOrd="0" destOrd="3" presId="urn:microsoft.com/office/officeart/2005/8/layout/cycle4"/>
    <dgm:cxn modelId="{C0828FAE-8E2F-482F-89EB-AAD2F51316F6}" type="presOf" srcId="{F5345DDC-7576-4C82-834D-EA7523BB43FC}" destId="{FF49145C-C6ED-4EBA-A4B8-0CB4BFBF1F20}" srcOrd="0" destOrd="0" presId="urn:microsoft.com/office/officeart/2005/8/layout/cycle4"/>
    <dgm:cxn modelId="{02B66F81-C368-4E01-B4DE-AC9122079C3D}" srcId="{64C31A13-2CA8-46D9-99E7-7BEAC43A57CF}" destId="{81C03298-3D68-42C3-AB37-5B1EE2384E64}" srcOrd="1" destOrd="0" parTransId="{55B17A06-3C9C-46B0-B109-FD93FCD1F19E}" sibTransId="{4648912D-F067-4E90-B5C5-3D09661D3BC0}"/>
    <dgm:cxn modelId="{C5CE956F-4FEA-4928-88EC-7159FCD8B7BA}" srcId="{F5345DDC-7576-4C82-834D-EA7523BB43FC}" destId="{F101E303-4A61-4FF3-99BE-B10E2D4648BA}" srcOrd="3" destOrd="0" parTransId="{7F3B0180-E2F5-4BCD-B69B-1FCB41C22AB1}" sibTransId="{7A0C55C3-CC8A-4935-9946-260A177C4B9C}"/>
    <dgm:cxn modelId="{EFCBDF60-F6CC-4BBA-8F71-AB5C0CE1F75D}" srcId="{F101E303-4A61-4FF3-99BE-B10E2D4648BA}" destId="{175DB704-BC35-43C2-AA3F-2D673CF3719C}" srcOrd="0" destOrd="0" parTransId="{9750EB13-7792-4316-AC8D-37B4698241E4}" sibTransId="{0DC20074-B10E-455A-A137-0EB16DE3A984}"/>
    <dgm:cxn modelId="{EC1F3B0E-0C5B-4B3E-B0E1-372B8495344D}" type="presOf" srcId="{85E0D2FF-34CB-4785-8940-C9FDF502CCB8}" destId="{C2CE9ECD-F864-4B60-9ADF-137238D93DBD}" srcOrd="0" destOrd="3" presId="urn:microsoft.com/office/officeart/2005/8/layout/cycle4"/>
    <dgm:cxn modelId="{768ACABD-CEDD-4462-AB25-BEC9BE7B732E}" type="presOf" srcId="{AEA92F3F-F9FA-4A00-8853-EBB1AEBBEA55}" destId="{C2CE9ECD-F864-4B60-9ADF-137238D93DBD}" srcOrd="0" destOrd="2" presId="urn:microsoft.com/office/officeart/2005/8/layout/cycle4"/>
    <dgm:cxn modelId="{787748BC-7733-4DC2-BF3F-B8D39D9A7213}" srcId="{50986ADA-74DF-499A-966E-B7359A15278A}" destId="{97BD0BB9-DA1C-451A-91B7-B6A021E772B8}" srcOrd="2" destOrd="0" parTransId="{42CBFCC9-AEAD-4090-8527-A0FDC043F28E}" sibTransId="{6A9E1909-0CE1-4359-8331-5871632A8A32}"/>
    <dgm:cxn modelId="{C92FF0B1-5C36-485F-8190-A60BD6A83BFC}" srcId="{50986ADA-74DF-499A-966E-B7359A15278A}" destId="{DF7780C7-E095-414E-A4A7-D8C1A6B4953D}" srcOrd="3" destOrd="0" parTransId="{24C3CA82-F659-4021-80B1-88A7B6D67DC8}" sibTransId="{E9D966CB-1F06-4FAD-B5DE-A0D5E28C9DD0}"/>
    <dgm:cxn modelId="{B18D48E4-0316-4558-A554-DBAFB78BA04F}" type="presOf" srcId="{B2396F82-E94D-4C12-BC96-F56ACC9B8818}" destId="{C2CE9ECD-F864-4B60-9ADF-137238D93DBD}" srcOrd="0" destOrd="1" presId="urn:microsoft.com/office/officeart/2005/8/layout/cycle4"/>
    <dgm:cxn modelId="{9CED6765-A8E3-4969-A77B-11D15E1FE66C}" type="presOf" srcId="{97BD0BB9-DA1C-451A-91B7-B6A021E772B8}" destId="{C58E91AD-BD74-4EBE-B463-B5A44C9CE960}" srcOrd="0" destOrd="2" presId="urn:microsoft.com/office/officeart/2005/8/layout/cycle4"/>
    <dgm:cxn modelId="{F88ADB22-3EF5-41C2-8CC4-80E0D2595D49}" type="presOf" srcId="{28B52D7C-A543-452D-BF29-11023F362BCE}" destId="{67477782-9DD9-47D7-BCD7-3C36064DB3A9}" srcOrd="1" destOrd="4" presId="urn:microsoft.com/office/officeart/2005/8/layout/cycle4"/>
    <dgm:cxn modelId="{F6AF0047-5E18-4991-B4DA-DB2C5C547042}" srcId="{F101E303-4A61-4FF3-99BE-B10E2D4648BA}" destId="{85E0D2FF-34CB-4785-8940-C9FDF502CCB8}" srcOrd="3" destOrd="0" parTransId="{83D06749-F139-43CE-B6CF-2ED1ED7DF989}" sibTransId="{29B9D681-CF27-4FCC-BB23-01170B425103}"/>
    <dgm:cxn modelId="{8450F18A-467C-44FF-B1A0-30178A8A1050}" srcId="{64C31A13-2CA8-46D9-99E7-7BEAC43A57CF}" destId="{BA1675FF-45AA-49F9-A047-19B1C81D4A53}" srcOrd="2" destOrd="0" parTransId="{9ED7CFC2-FEB5-4C9C-8E48-824500B4EEA5}" sibTransId="{ACF4E581-694A-4E88-A256-E92242481782}"/>
    <dgm:cxn modelId="{43EBBE1A-B864-49BB-824F-FDC77987ED69}" srcId="{726276B5-072F-46D1-BC2F-43E3E799B4D0}" destId="{D105206B-D900-4844-AE1A-8263F710981F}" srcOrd="2" destOrd="0" parTransId="{6C019D5D-4F89-4DA7-AEAB-6CA0C1C4A664}" sibTransId="{AECCC412-35F5-4B77-89D8-DF173662B803}"/>
    <dgm:cxn modelId="{697BE835-CCF0-4C6A-9A7F-1C5727E7F4C8}" type="presOf" srcId="{C368606E-B1AD-463B-B9AE-AC6C535C2D22}" destId="{DC6785AA-3DE1-44B8-B357-4D1579F023F4}" srcOrd="1" destOrd="0" presId="urn:microsoft.com/office/officeart/2005/8/layout/cycle4"/>
    <dgm:cxn modelId="{93C6B20B-C41C-4024-B945-7511C3ECFB79}" type="presOf" srcId="{D105206B-D900-4844-AE1A-8263F710981F}" destId="{A071BE18-8D96-4B5A-AAAC-FF4046F86555}" srcOrd="0" destOrd="2" presId="urn:microsoft.com/office/officeart/2005/8/layout/cycle4"/>
    <dgm:cxn modelId="{C3A07966-936D-4F68-A090-734355FF1212}" type="presOf" srcId="{2F2E5FD1-7045-4062-AD06-D050F80CBF30}" destId="{901EF8A4-AEAF-462F-ACFC-E24BB79ADCF2}" srcOrd="1" destOrd="0" presId="urn:microsoft.com/office/officeart/2005/8/layout/cycle4"/>
    <dgm:cxn modelId="{C09C77F0-4A36-4C68-B93C-479F580E42F1}" type="presOf" srcId="{C3D5AC3E-BE11-4E23-B41D-5B311DF4C8F4}" destId="{C58E91AD-BD74-4EBE-B463-B5A44C9CE960}" srcOrd="0" destOrd="0" presId="urn:microsoft.com/office/officeart/2005/8/layout/cycle4"/>
    <dgm:cxn modelId="{DFB6851E-3D6C-469E-BF64-BF124AEAE195}" type="presOf" srcId="{C368606E-B1AD-463B-B9AE-AC6C535C2D22}" destId="{A071BE18-8D96-4B5A-AAAC-FF4046F86555}" srcOrd="0" destOrd="0" presId="urn:microsoft.com/office/officeart/2005/8/layout/cycle4"/>
    <dgm:cxn modelId="{5D0B269C-3476-4D85-9AF7-83ADCD631420}" type="presOf" srcId="{D0EF5548-2F1B-4120-8191-EF1932C88C0D}" destId="{67477782-9DD9-47D7-BCD7-3C36064DB3A9}" srcOrd="1" destOrd="1" presId="urn:microsoft.com/office/officeart/2005/8/layout/cycle4"/>
    <dgm:cxn modelId="{F850615B-2781-406B-9E80-E57BBE231D63}" type="presOf" srcId="{4354A0C0-9080-4EA3-AF85-E11ECD124202}" destId="{C58E91AD-BD74-4EBE-B463-B5A44C9CE960}" srcOrd="0" destOrd="5" presId="urn:microsoft.com/office/officeart/2005/8/layout/cycle4"/>
    <dgm:cxn modelId="{4BE883A3-B650-4109-9F85-22294FC0FD1D}" type="presOf" srcId="{B95BE7EA-CFAE-461B-8E59-2DA73C79D2E0}" destId="{DC6785AA-3DE1-44B8-B357-4D1579F023F4}" srcOrd="1" destOrd="1" presId="urn:microsoft.com/office/officeart/2005/8/layout/cycle4"/>
    <dgm:cxn modelId="{A85616DF-D153-4EB4-96A8-A54AA181FF75}" type="presOf" srcId="{14FEBE4E-F37A-4C4D-8B8F-39A1D072D5E8}" destId="{DC6785AA-3DE1-44B8-B357-4D1579F023F4}" srcOrd="1" destOrd="3" presId="urn:microsoft.com/office/officeart/2005/8/layout/cycle4"/>
    <dgm:cxn modelId="{279DB7CC-FE71-456C-9F0F-160DBC528824}" srcId="{50986ADA-74DF-499A-966E-B7359A15278A}" destId="{C3D5AC3E-BE11-4E23-B41D-5B311DF4C8F4}" srcOrd="0" destOrd="0" parTransId="{F562C92C-FE81-4DBC-B9B9-9B807AF67308}" sibTransId="{78CC1240-66A4-4143-9725-3A7943195BEC}"/>
    <dgm:cxn modelId="{A41DAD51-3ACE-4D3F-9C76-A5ABFABA4A9C}" type="presOf" srcId="{4354A0C0-9080-4EA3-AF85-E11ECD124202}" destId="{67477782-9DD9-47D7-BCD7-3C36064DB3A9}" srcOrd="1" destOrd="5" presId="urn:microsoft.com/office/officeart/2005/8/layout/cycle4"/>
    <dgm:cxn modelId="{B7396C18-3F95-479F-99D4-6D0E771413D1}" type="presOf" srcId="{2F2E5FD1-7045-4062-AD06-D050F80CBF30}" destId="{67B17C5A-C0B7-4748-B774-E004543089B2}" srcOrd="0" destOrd="0" presId="urn:microsoft.com/office/officeart/2005/8/layout/cycle4"/>
    <dgm:cxn modelId="{5CB0501D-6B37-4E69-8F2C-37774A53DBFB}" type="presOf" srcId="{81C03298-3D68-42C3-AB37-5B1EE2384E64}" destId="{67B17C5A-C0B7-4748-B774-E004543089B2}" srcOrd="0" destOrd="1" presId="urn:microsoft.com/office/officeart/2005/8/layout/cycle4"/>
    <dgm:cxn modelId="{866E118E-1E00-4032-9C81-FFE91BEAF876}" type="presOf" srcId="{B95BE7EA-CFAE-461B-8E59-2DA73C79D2E0}" destId="{A071BE18-8D96-4B5A-AAAC-FF4046F86555}" srcOrd="0" destOrd="1" presId="urn:microsoft.com/office/officeart/2005/8/layout/cycle4"/>
    <dgm:cxn modelId="{7F78AF1C-4AD7-45F9-8DD2-67305CFB8B46}" srcId="{50986ADA-74DF-499A-966E-B7359A15278A}" destId="{28B52D7C-A543-452D-BF29-11023F362BCE}" srcOrd="4" destOrd="0" parTransId="{15D01112-61AE-4F40-BDF0-50403FF201CF}" sibTransId="{C96D42D7-2A1C-402C-9948-621391DAB8E4}"/>
    <dgm:cxn modelId="{ECF9FD65-A676-463A-8D48-7DF536F4643E}" srcId="{50986ADA-74DF-499A-966E-B7359A15278A}" destId="{4354A0C0-9080-4EA3-AF85-E11ECD124202}" srcOrd="5" destOrd="0" parTransId="{21F4A294-C8F2-4C40-8349-BB926F6BF106}" sibTransId="{997E3F4A-F1B7-4FA4-A48F-804F12D39F72}"/>
    <dgm:cxn modelId="{EE380F2A-267E-4DE7-95C2-7FBCF1B00B0A}" type="presOf" srcId="{50986ADA-74DF-499A-966E-B7359A15278A}" destId="{B45AE674-ECE3-4849-9278-F100857C87F1}" srcOrd="0" destOrd="0" presId="urn:microsoft.com/office/officeart/2005/8/layout/cycle4"/>
    <dgm:cxn modelId="{86730001-3ECC-4572-8CD0-028485441527}" type="presOf" srcId="{F101E303-4A61-4FF3-99BE-B10E2D4648BA}" destId="{C6249B4C-434D-4A3E-B7AB-60D2BA9687AA}" srcOrd="0" destOrd="0" presId="urn:microsoft.com/office/officeart/2005/8/layout/cycle4"/>
    <dgm:cxn modelId="{A0251603-2AFF-4C83-A331-89F17C576582}" srcId="{726276B5-072F-46D1-BC2F-43E3E799B4D0}" destId="{C368606E-B1AD-463B-B9AE-AC6C535C2D22}" srcOrd="0" destOrd="0" parTransId="{6B2C0FAC-99D7-4C2F-BCF0-CD5EB71F184A}" sibTransId="{0645C6E2-D680-4E31-ABB9-BD6B8C340E5B}"/>
    <dgm:cxn modelId="{6B48B240-C37B-4D32-B4C2-EAAC8D6179BC}" type="presOf" srcId="{DF7780C7-E095-414E-A4A7-D8C1A6B4953D}" destId="{67477782-9DD9-47D7-BCD7-3C36064DB3A9}" srcOrd="1" destOrd="3" presId="urn:microsoft.com/office/officeart/2005/8/layout/cycle4"/>
    <dgm:cxn modelId="{3E3FC36B-EF5E-47D0-B57B-02946467E3B6}" srcId="{726276B5-072F-46D1-BC2F-43E3E799B4D0}" destId="{B95BE7EA-CFAE-461B-8E59-2DA73C79D2E0}" srcOrd="1" destOrd="0" parTransId="{32E1346E-FDEA-45C3-AE1D-286C42767B33}" sibTransId="{3E4B9510-808A-4D6F-A6F7-5C84E3730F6C}"/>
    <dgm:cxn modelId="{26D504A9-4FEC-4955-BCD2-C5754D2FBC26}" type="presOf" srcId="{28B52D7C-A543-452D-BF29-11023F362BCE}" destId="{C58E91AD-BD74-4EBE-B463-B5A44C9CE960}" srcOrd="0" destOrd="4" presId="urn:microsoft.com/office/officeart/2005/8/layout/cycle4"/>
    <dgm:cxn modelId="{F33D4708-DBD1-4717-9547-D14B607EA799}" type="presOf" srcId="{175DB704-BC35-43C2-AA3F-2D673CF3719C}" destId="{C2CE9ECD-F864-4B60-9ADF-137238D93DBD}" srcOrd="0" destOrd="0" presId="urn:microsoft.com/office/officeart/2005/8/layout/cycle4"/>
    <dgm:cxn modelId="{BB2A3076-8FBA-4E4C-8C66-67AADE5FEFC2}" type="presOf" srcId="{B2396F82-E94D-4C12-BC96-F56ACC9B8818}" destId="{63B71693-9481-4EF8-9FE7-DCE23076A763}" srcOrd="1" destOrd="1" presId="urn:microsoft.com/office/officeart/2005/8/layout/cycle4"/>
    <dgm:cxn modelId="{8102A652-3FC1-4D0B-9346-1594EAFCE804}" type="presOf" srcId="{D0EF5548-2F1B-4120-8191-EF1932C88C0D}" destId="{C58E91AD-BD74-4EBE-B463-B5A44C9CE960}" srcOrd="0" destOrd="1" presId="urn:microsoft.com/office/officeart/2005/8/layout/cycle4"/>
    <dgm:cxn modelId="{518B4282-B23E-4747-A7BE-5DADD8217C76}" type="presOf" srcId="{726276B5-072F-46D1-BC2F-43E3E799B4D0}" destId="{2562630A-FE53-483D-AF06-B417C1BCC186}" srcOrd="0" destOrd="0" presId="urn:microsoft.com/office/officeart/2005/8/layout/cycle4"/>
    <dgm:cxn modelId="{B64DDAD3-C428-46C1-8F79-09BDDC2E8478}" type="presOf" srcId="{81C03298-3D68-42C3-AB37-5B1EE2384E64}" destId="{901EF8A4-AEAF-462F-ACFC-E24BB79ADCF2}" srcOrd="1" destOrd="1" presId="urn:microsoft.com/office/officeart/2005/8/layout/cycle4"/>
    <dgm:cxn modelId="{AEF2D773-8CB2-4F9F-8A11-FC37439FA60B}" type="presOf" srcId="{C3D5AC3E-BE11-4E23-B41D-5B311DF4C8F4}" destId="{67477782-9DD9-47D7-BCD7-3C36064DB3A9}" srcOrd="1" destOrd="0" presId="urn:microsoft.com/office/officeart/2005/8/layout/cycle4"/>
    <dgm:cxn modelId="{8E4671E5-D1EB-482A-9E5E-C36A3D10B96F}" type="presOf" srcId="{175DB704-BC35-43C2-AA3F-2D673CF3719C}" destId="{63B71693-9481-4EF8-9FE7-DCE23076A763}" srcOrd="1" destOrd="0" presId="urn:microsoft.com/office/officeart/2005/8/layout/cycle4"/>
    <dgm:cxn modelId="{D9A46DEE-7239-4AF3-BFAD-9A211249E18D}" type="presOf" srcId="{85E0D2FF-34CB-4785-8940-C9FDF502CCB8}" destId="{63B71693-9481-4EF8-9FE7-DCE23076A763}" srcOrd="1" destOrd="3" presId="urn:microsoft.com/office/officeart/2005/8/layout/cycle4"/>
    <dgm:cxn modelId="{7E2EA28C-4007-4974-A364-CA53E2218FBE}" srcId="{50986ADA-74DF-499A-966E-B7359A15278A}" destId="{D0EF5548-2F1B-4120-8191-EF1932C88C0D}" srcOrd="1" destOrd="0" parTransId="{B5C65DD0-4F18-47AB-87F3-4A76B42AF353}" sibTransId="{5CB846E4-7CAF-445F-8FEB-FBA06910E7CA}"/>
    <dgm:cxn modelId="{4ED20E9C-F91B-4ECD-9BBA-CA56A3E8290F}" srcId="{726276B5-072F-46D1-BC2F-43E3E799B4D0}" destId="{14FEBE4E-F37A-4C4D-8B8F-39A1D072D5E8}" srcOrd="3" destOrd="0" parTransId="{3E571B12-BCDD-4C45-B44B-EA93FEE4E4B1}" sibTransId="{029B2C05-BB02-4479-827A-B7ECF642140C}"/>
    <dgm:cxn modelId="{7C33CF29-84FF-4217-AAB7-4DC1C69B058C}" type="presOf" srcId="{AEA92F3F-F9FA-4A00-8853-EBB1AEBBEA55}" destId="{63B71693-9481-4EF8-9FE7-DCE23076A763}" srcOrd="1" destOrd="2" presId="urn:microsoft.com/office/officeart/2005/8/layout/cycle4"/>
    <dgm:cxn modelId="{27F79F58-86B8-4146-B590-7C13C71A36C6}" type="presOf" srcId="{D105206B-D900-4844-AE1A-8263F710981F}" destId="{DC6785AA-3DE1-44B8-B357-4D1579F023F4}" srcOrd="1" destOrd="2" presId="urn:microsoft.com/office/officeart/2005/8/layout/cycle4"/>
    <dgm:cxn modelId="{CFD81A2F-29AC-4B91-97B1-CDC648A97A1F}" type="presOf" srcId="{14FEBE4E-F37A-4C4D-8B8F-39A1D072D5E8}" destId="{A071BE18-8D96-4B5A-AAAC-FF4046F86555}" srcOrd="0" destOrd="3" presId="urn:microsoft.com/office/officeart/2005/8/layout/cycle4"/>
    <dgm:cxn modelId="{1FC3E483-9876-4AF7-93A1-6F2607E524A3}" srcId="{F5345DDC-7576-4C82-834D-EA7523BB43FC}" destId="{64C31A13-2CA8-46D9-99E7-7BEAC43A57CF}" srcOrd="1" destOrd="0" parTransId="{7998B874-B24F-49AB-95A3-F245F713E38E}" sibTransId="{64F9E66B-BA04-4238-850A-793F79D6306F}"/>
    <dgm:cxn modelId="{3DD31144-645F-426C-829C-7B3DD4BB915E}" srcId="{F101E303-4A61-4FF3-99BE-B10E2D4648BA}" destId="{AEA92F3F-F9FA-4A00-8853-EBB1AEBBEA55}" srcOrd="2" destOrd="0" parTransId="{7162D8A0-9028-45F3-99A0-F3A7E8F4C7BC}" sibTransId="{D4D0B60C-C323-479B-BA7B-A65E1C876779}"/>
    <dgm:cxn modelId="{FF814D5A-ED86-4E7F-AA00-66CA8E2F0445}" type="presOf" srcId="{64C31A13-2CA8-46D9-99E7-7BEAC43A57CF}" destId="{E7CE5A09-C944-4C2B-9C4C-E02805A2DFD7}" srcOrd="0" destOrd="0" presId="urn:microsoft.com/office/officeart/2005/8/layout/cycle4"/>
    <dgm:cxn modelId="{C0162A9E-E4A2-4857-881A-DBF0F7403B9A}" type="presOf" srcId="{BA1675FF-45AA-49F9-A047-19B1C81D4A53}" destId="{67B17C5A-C0B7-4748-B774-E004543089B2}" srcOrd="0" destOrd="2" presId="urn:microsoft.com/office/officeart/2005/8/layout/cycle4"/>
    <dgm:cxn modelId="{2153EEC1-C053-4917-8FCD-77DCB542D1F3}" srcId="{F5345DDC-7576-4C82-834D-EA7523BB43FC}" destId="{50986ADA-74DF-499A-966E-B7359A15278A}" srcOrd="0" destOrd="0" parTransId="{A1E59853-1EC5-4B12-ACB5-71531C314619}" sibTransId="{73904269-686F-4233-B5C5-C660633A30FA}"/>
    <dgm:cxn modelId="{939B9B9A-5FBC-4D77-8FB3-AB8741B95992}" srcId="{F101E303-4A61-4FF3-99BE-B10E2D4648BA}" destId="{B2396F82-E94D-4C12-BC96-F56ACC9B8818}" srcOrd="1" destOrd="0" parTransId="{B27DC839-9493-4CFD-B3DF-0B871597A39B}" sibTransId="{9802B869-1A73-4AF7-9FC1-879582859C63}"/>
    <dgm:cxn modelId="{55E9434B-763B-4B06-A7B7-DD4139FC4AF4}" type="presOf" srcId="{BA1675FF-45AA-49F9-A047-19B1C81D4A53}" destId="{901EF8A4-AEAF-462F-ACFC-E24BB79ADCF2}" srcOrd="1" destOrd="2" presId="urn:microsoft.com/office/officeart/2005/8/layout/cycle4"/>
    <dgm:cxn modelId="{AB4298AD-60ED-4588-A1D0-1D629080C38A}" srcId="{F5345DDC-7576-4C82-834D-EA7523BB43FC}" destId="{726276B5-072F-46D1-BC2F-43E3E799B4D0}" srcOrd="2" destOrd="0" parTransId="{624DBF24-6CFA-4A41-B5EF-741D18A98D58}" sibTransId="{A57CFC8D-0B1C-4C08-885D-ED4036D4F95D}"/>
    <dgm:cxn modelId="{49949119-D687-4F5E-B2CF-913B440D764C}" srcId="{64C31A13-2CA8-46D9-99E7-7BEAC43A57CF}" destId="{2F2E5FD1-7045-4062-AD06-D050F80CBF30}" srcOrd="0" destOrd="0" parTransId="{578F91EA-B62E-4439-BF8B-CE7D271AAD47}" sibTransId="{012D438E-6CF8-4AC9-9815-5161D3EC1407}"/>
    <dgm:cxn modelId="{5A32276E-EB82-4965-97FE-F765855E4278}" type="presOf" srcId="{97BD0BB9-DA1C-451A-91B7-B6A021E772B8}" destId="{67477782-9DD9-47D7-BCD7-3C36064DB3A9}" srcOrd="1" destOrd="2" presId="urn:microsoft.com/office/officeart/2005/8/layout/cycle4"/>
    <dgm:cxn modelId="{18E7457E-084A-4ACF-80CC-780CF45A3555}" type="presParOf" srcId="{FF49145C-C6ED-4EBA-A4B8-0CB4BFBF1F20}" destId="{BB7476F3-0087-4122-A632-230DDB6E3F82}" srcOrd="0" destOrd="0" presId="urn:microsoft.com/office/officeart/2005/8/layout/cycle4"/>
    <dgm:cxn modelId="{56DF5E50-1F16-4458-B5C4-5C7502A3634F}" type="presParOf" srcId="{BB7476F3-0087-4122-A632-230DDB6E3F82}" destId="{4A02A1AA-9AC5-424B-A861-7B562EA335FA}" srcOrd="0" destOrd="0" presId="urn:microsoft.com/office/officeart/2005/8/layout/cycle4"/>
    <dgm:cxn modelId="{7ACA5FD7-4536-4B43-B6B1-40805C8A09DE}" type="presParOf" srcId="{4A02A1AA-9AC5-424B-A861-7B562EA335FA}" destId="{C58E91AD-BD74-4EBE-B463-B5A44C9CE960}" srcOrd="0" destOrd="0" presId="urn:microsoft.com/office/officeart/2005/8/layout/cycle4"/>
    <dgm:cxn modelId="{6137AFA8-DFCB-4E72-A267-0E6524943D02}" type="presParOf" srcId="{4A02A1AA-9AC5-424B-A861-7B562EA335FA}" destId="{67477782-9DD9-47D7-BCD7-3C36064DB3A9}" srcOrd="1" destOrd="0" presId="urn:microsoft.com/office/officeart/2005/8/layout/cycle4"/>
    <dgm:cxn modelId="{C318F237-A50B-4AAB-BC3E-BF3D2C21216D}" type="presParOf" srcId="{BB7476F3-0087-4122-A632-230DDB6E3F82}" destId="{BFE1B12F-DCF9-4A33-B305-14BD7BBCFC48}" srcOrd="1" destOrd="0" presId="urn:microsoft.com/office/officeart/2005/8/layout/cycle4"/>
    <dgm:cxn modelId="{3149C552-5095-4719-954E-63BBE0BE5BF9}" type="presParOf" srcId="{BFE1B12F-DCF9-4A33-B305-14BD7BBCFC48}" destId="{67B17C5A-C0B7-4748-B774-E004543089B2}" srcOrd="0" destOrd="0" presId="urn:microsoft.com/office/officeart/2005/8/layout/cycle4"/>
    <dgm:cxn modelId="{4DA54618-6DCC-4895-88F9-770488C542E6}" type="presParOf" srcId="{BFE1B12F-DCF9-4A33-B305-14BD7BBCFC48}" destId="{901EF8A4-AEAF-462F-ACFC-E24BB79ADCF2}" srcOrd="1" destOrd="0" presId="urn:microsoft.com/office/officeart/2005/8/layout/cycle4"/>
    <dgm:cxn modelId="{9E0ADC70-EBF3-4622-8470-0F97980967FB}" type="presParOf" srcId="{BB7476F3-0087-4122-A632-230DDB6E3F82}" destId="{EFB8FCB1-512E-4423-AE67-785FD598CE2C}" srcOrd="2" destOrd="0" presId="urn:microsoft.com/office/officeart/2005/8/layout/cycle4"/>
    <dgm:cxn modelId="{7DECA166-C776-48D4-8B40-98123049D2CB}" type="presParOf" srcId="{EFB8FCB1-512E-4423-AE67-785FD598CE2C}" destId="{A071BE18-8D96-4B5A-AAAC-FF4046F86555}" srcOrd="0" destOrd="0" presId="urn:microsoft.com/office/officeart/2005/8/layout/cycle4"/>
    <dgm:cxn modelId="{E3BE28C6-A150-4F03-ABFA-DEADEB3C58C4}" type="presParOf" srcId="{EFB8FCB1-512E-4423-AE67-785FD598CE2C}" destId="{DC6785AA-3DE1-44B8-B357-4D1579F023F4}" srcOrd="1" destOrd="0" presId="urn:microsoft.com/office/officeart/2005/8/layout/cycle4"/>
    <dgm:cxn modelId="{F47BC81C-6A7C-4522-930C-E78A3D565778}" type="presParOf" srcId="{BB7476F3-0087-4122-A632-230DDB6E3F82}" destId="{4B0EB236-5576-4362-AD28-5DD06F3134FC}" srcOrd="3" destOrd="0" presId="urn:microsoft.com/office/officeart/2005/8/layout/cycle4"/>
    <dgm:cxn modelId="{8819C5F6-63F2-4D60-B26C-CE12108B812C}" type="presParOf" srcId="{4B0EB236-5576-4362-AD28-5DD06F3134FC}" destId="{C2CE9ECD-F864-4B60-9ADF-137238D93DBD}" srcOrd="0" destOrd="0" presId="urn:microsoft.com/office/officeart/2005/8/layout/cycle4"/>
    <dgm:cxn modelId="{A3250B79-FA74-4F13-96A8-0C1AD3F2AF7A}" type="presParOf" srcId="{4B0EB236-5576-4362-AD28-5DD06F3134FC}" destId="{63B71693-9481-4EF8-9FE7-DCE23076A763}" srcOrd="1" destOrd="0" presId="urn:microsoft.com/office/officeart/2005/8/layout/cycle4"/>
    <dgm:cxn modelId="{BD4FA9E1-3F7A-4814-BF85-16DC0E8956EE}" type="presParOf" srcId="{BB7476F3-0087-4122-A632-230DDB6E3F82}" destId="{D1E631AD-9264-4C4B-9119-0FEBCB71D5A2}" srcOrd="4" destOrd="0" presId="urn:microsoft.com/office/officeart/2005/8/layout/cycle4"/>
    <dgm:cxn modelId="{890C5888-90B9-45E9-A846-6DAB9E92886A}" type="presParOf" srcId="{FF49145C-C6ED-4EBA-A4B8-0CB4BFBF1F20}" destId="{E0E73717-0EFE-4D05-A758-D42170B6CAC8}" srcOrd="1" destOrd="0" presId="urn:microsoft.com/office/officeart/2005/8/layout/cycle4"/>
    <dgm:cxn modelId="{6EA62EED-C1D8-4CDC-9558-77AE3DCD7686}" type="presParOf" srcId="{E0E73717-0EFE-4D05-A758-D42170B6CAC8}" destId="{B45AE674-ECE3-4849-9278-F100857C87F1}" srcOrd="0" destOrd="0" presId="urn:microsoft.com/office/officeart/2005/8/layout/cycle4"/>
    <dgm:cxn modelId="{80FCB213-FA02-460F-8190-571CD269A890}" type="presParOf" srcId="{E0E73717-0EFE-4D05-A758-D42170B6CAC8}" destId="{E7CE5A09-C944-4C2B-9C4C-E02805A2DFD7}" srcOrd="1" destOrd="0" presId="urn:microsoft.com/office/officeart/2005/8/layout/cycle4"/>
    <dgm:cxn modelId="{AB8A7791-B984-4595-936C-5D6AD0056A8B}" type="presParOf" srcId="{E0E73717-0EFE-4D05-A758-D42170B6CAC8}" destId="{2562630A-FE53-483D-AF06-B417C1BCC186}" srcOrd="2" destOrd="0" presId="urn:microsoft.com/office/officeart/2005/8/layout/cycle4"/>
    <dgm:cxn modelId="{69FEAF5D-C4F8-4423-B358-304E329ED193}" type="presParOf" srcId="{E0E73717-0EFE-4D05-A758-D42170B6CAC8}" destId="{C6249B4C-434D-4A3E-B7AB-60D2BA9687AA}" srcOrd="3" destOrd="0" presId="urn:microsoft.com/office/officeart/2005/8/layout/cycle4"/>
    <dgm:cxn modelId="{FA8EFADF-E0F6-48EB-BABD-1B33837C55AA}" type="presParOf" srcId="{E0E73717-0EFE-4D05-A758-D42170B6CAC8}" destId="{754DE9D5-789E-491C-BC5D-D418BF2F87EA}" srcOrd="4" destOrd="0" presId="urn:microsoft.com/office/officeart/2005/8/layout/cycle4"/>
    <dgm:cxn modelId="{30C0B4F8-AC53-48AD-9095-C15ED3C4E17B}" type="presParOf" srcId="{FF49145C-C6ED-4EBA-A4B8-0CB4BFBF1F20}" destId="{668C19AC-A8F4-4140-9F83-75670EC67CAA}" srcOrd="2" destOrd="0" presId="urn:microsoft.com/office/officeart/2005/8/layout/cycle4"/>
    <dgm:cxn modelId="{4A55270C-765F-4963-98BB-610E8BFB4FD6}" type="presParOf" srcId="{FF49145C-C6ED-4EBA-A4B8-0CB4BFBF1F20}" destId="{3AD2B52A-7F17-4286-904E-79111494DA1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072E81-83E3-49E5-9508-478591B6E044}" type="doc">
      <dgm:prSet loTypeId="urn:microsoft.com/office/officeart/2011/layout/ConvergingText" loCatId="officeonlin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B328F11-EC80-490C-88A5-AD4EB7167A0B}">
      <dgm:prSet phldrT="[Text]" custT="1"/>
      <dgm:spPr>
        <a:xfrm>
          <a:off x="3065068" y="1797242"/>
          <a:ext cx="2326233" cy="2326409"/>
        </a:xfrm>
        <a:solidFill>
          <a:srgbClr val="4472C4">
            <a:hueOff val="-1793499"/>
            <a:satOff val="-2495"/>
            <a:lumOff val="-957"/>
            <a:alphaOff val="0"/>
          </a:srgbClr>
        </a:solidFill>
        <a:ln w="12700" cap="flat" cmpd="sng" algn="ctr">
          <a:solidFill>
            <a:srgbClr val="4472C4">
              <a:hueOff val="-1793499"/>
              <a:satOff val="-2495"/>
              <a:lumOff val="-957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24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In parallel or in sequence?</a:t>
          </a:r>
        </a:p>
      </dgm:t>
    </dgm:pt>
    <dgm:pt modelId="{A3CC32DD-D317-435F-B1FF-7933C5B770F0}" type="parTrans" cxnId="{01AE17C6-C9E9-48A6-9277-4EEAF37D77D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5A9EF72-51C2-444E-8440-88DFAD6F9310}" type="sibTrans" cxnId="{01AE17C6-C9E9-48A6-9277-4EEAF37D77D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E7A7148-E321-4F2A-9C58-17F75C061055}">
      <dgm:prSet phldrT="[Text]" custT="1"/>
      <dgm:spPr>
        <a:xfrm>
          <a:off x="65836" y="489053"/>
          <a:ext cx="2594457" cy="574608"/>
        </a:xfrm>
        <a:noFill/>
        <a:ln>
          <a:noFill/>
        </a:ln>
        <a:effectLst/>
      </dgm:spPr>
      <dgm:t>
        <a:bodyPr/>
        <a:lstStyle/>
        <a:p>
          <a:r>
            <a:rPr lang="en-US" sz="1800" dirty="0">
              <a:solidFill>
                <a:schemeClr val="tx2"/>
              </a:solidFill>
              <a:latin typeface="+mj-lt"/>
              <a:ea typeface="+mn-ea"/>
              <a:cs typeface="+mn-cs"/>
            </a:rPr>
            <a:t>Medical School</a:t>
          </a:r>
        </a:p>
        <a:p>
          <a:r>
            <a:rPr lang="en-US" sz="1000" dirty="0">
              <a:solidFill>
                <a:schemeClr val="tx2"/>
              </a:solidFill>
              <a:latin typeface="+mj-lt"/>
              <a:ea typeface="+mn-ea"/>
              <a:cs typeface="+mn-cs"/>
            </a:rPr>
            <a:t> </a:t>
          </a:r>
        </a:p>
      </dgm:t>
    </dgm:pt>
    <dgm:pt modelId="{D4D502C2-E3D8-426A-8576-97FF4445E614}" type="parTrans" cxnId="{22AF42F0-3F16-4512-9587-87A087035E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A1C17B1-A0A3-480A-9D66-3C5A04D0E523}" type="sibTrans" cxnId="{22AF42F0-3F16-4512-9587-87A087035E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EE43331-F0B8-497A-AE6B-A2EC682037D3}">
      <dgm:prSet phldrT="[Text]" custT="1"/>
      <dgm:spPr>
        <a:xfrm>
          <a:off x="0" y="1671130"/>
          <a:ext cx="2414016" cy="574608"/>
        </a:xfrm>
        <a:noFill/>
        <a:ln>
          <a:noFill/>
        </a:ln>
        <a:effectLst/>
      </dgm:spPr>
      <dgm:t>
        <a:bodyPr/>
        <a:lstStyle/>
        <a:p>
          <a:r>
            <a:rPr lang="en-US" sz="1800" dirty="0">
              <a:solidFill>
                <a:schemeClr val="tx2"/>
              </a:solidFill>
              <a:latin typeface="+mj-lt"/>
              <a:ea typeface="+mn-ea"/>
              <a:cs typeface="+mn-cs"/>
            </a:rPr>
            <a:t>Residency &amp; Subspecialty Training</a:t>
          </a:r>
        </a:p>
        <a:p>
          <a:r>
            <a:rPr lang="en-US" sz="500" dirty="0">
              <a:solidFill>
                <a:schemeClr val="tx2"/>
              </a:solidFill>
              <a:latin typeface="+mj-lt"/>
              <a:ea typeface="+mn-ea"/>
              <a:cs typeface="+mn-cs"/>
            </a:rPr>
            <a:t> </a:t>
          </a:r>
        </a:p>
      </dgm:t>
    </dgm:pt>
    <dgm:pt modelId="{175137C9-40B2-4DCF-BDFC-59A508EB6D39}" type="parTrans" cxnId="{B279DF1D-5505-4A45-AEB7-C242141E4B9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97F91B4-CB02-4579-85D4-9AFC7E80199E}" type="sibTrans" cxnId="{B279DF1D-5505-4A45-AEB7-C242141E4B9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115B2D3-0666-4F5E-918D-F8CE6640789D}">
      <dgm:prSet phldrT="[Text]" custT="1"/>
      <dgm:spPr>
        <a:xfrm>
          <a:off x="0" y="2952232"/>
          <a:ext cx="2414016" cy="574608"/>
        </a:xfrm>
        <a:noFill/>
        <a:ln>
          <a:noFill/>
        </a:ln>
        <a:effectLst/>
      </dgm:spPr>
      <dgm:t>
        <a:bodyPr/>
        <a:lstStyle/>
        <a:p>
          <a:r>
            <a:rPr lang="en-US" sz="1800" dirty="0">
              <a:solidFill>
                <a:schemeClr val="tx2"/>
              </a:solidFill>
              <a:latin typeface="+mj-lt"/>
              <a:ea typeface="+mn-ea"/>
              <a:cs typeface="+mn-cs"/>
            </a:rPr>
            <a:t>Research Training               -Apprentice Model or Formalized Program</a:t>
          </a:r>
        </a:p>
      </dgm:t>
    </dgm:pt>
    <dgm:pt modelId="{BA731A62-9308-4D29-A42A-0BBA4CA229D0}" type="parTrans" cxnId="{E4D97B27-9632-4AF8-BBF8-61E3EAF1438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75AB12A-E205-46D7-872B-00F2065745E7}" type="sibTrans" cxnId="{E4D97B27-9632-4AF8-BBF8-61E3EAF1438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2118CE6-EB9D-4A36-B06F-D6459CADB5AF}">
      <dgm:prSet phldrT="[Text]" custT="1"/>
      <dgm:spPr>
        <a:xfrm>
          <a:off x="65836" y="4123207"/>
          <a:ext cx="2594457" cy="574608"/>
        </a:xfrm>
        <a:noFill/>
        <a:ln>
          <a:noFill/>
        </a:ln>
        <a:effectLst/>
      </dgm:spPr>
      <dgm:t>
        <a:bodyPr/>
        <a:lstStyle/>
        <a:p>
          <a:r>
            <a:rPr lang="en-US" sz="1800" dirty="0">
              <a:solidFill>
                <a:schemeClr val="tx2"/>
              </a:solidFill>
              <a:latin typeface="+mj-lt"/>
              <a:ea typeface="+mn-ea"/>
              <a:cs typeface="+mn-cs"/>
            </a:rPr>
            <a:t>Non-Research Training                                        -MBA, JD, </a:t>
          </a:r>
          <a:r>
            <a:rPr lang="en-US" sz="1800" dirty="0" err="1">
              <a:solidFill>
                <a:schemeClr val="tx2"/>
              </a:solidFill>
              <a:latin typeface="+mj-lt"/>
              <a:ea typeface="+mn-ea"/>
              <a:cs typeface="+mn-cs"/>
            </a:rPr>
            <a:t>etc</a:t>
          </a:r>
          <a:endParaRPr lang="en-US" sz="1800" dirty="0">
            <a:solidFill>
              <a:schemeClr val="tx2"/>
            </a:solidFill>
            <a:latin typeface="+mj-lt"/>
            <a:ea typeface="+mn-ea"/>
            <a:cs typeface="+mn-cs"/>
          </a:endParaRPr>
        </a:p>
      </dgm:t>
    </dgm:pt>
    <dgm:pt modelId="{B526A969-18DF-4B6A-A2D5-9A0CB40965F8}" type="parTrans" cxnId="{0B194146-35A7-4986-8A7C-05C8A2A8E18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DEEDA49-A134-4008-B861-F00843EB2ABC}" type="sibTrans" cxnId="{0B194146-35A7-4986-8A7C-05C8A2A8E18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CB93C73-F8C5-47D6-94F2-731EE34E0621}" type="pres">
      <dgm:prSet presAssocID="{5B072E81-83E3-49E5-9508-478591B6E044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13F27FC-646E-460F-9910-384599B1B73A}" type="pres">
      <dgm:prSet presAssocID="{FB328F11-EC80-490C-88A5-AD4EB7167A0B}" presName="composite" presStyleCnt="0"/>
      <dgm:spPr/>
    </dgm:pt>
    <dgm:pt modelId="{01FDE35C-9782-43EB-9E3C-DCCF3233CCE9}" type="pres">
      <dgm:prSet presAssocID="{FB328F11-EC80-490C-88A5-AD4EB7167A0B}" presName="ParentAccent1" presStyleLbl="alignNode1" presStyleIdx="0" presStyleCnt="42"/>
      <dgm:spPr>
        <a:xfrm>
          <a:off x="7897977" y="2849655"/>
          <a:ext cx="230022" cy="230020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3DBDDAF3-7887-40C0-91E7-9BA1B7D096D6}" type="pres">
      <dgm:prSet presAssocID="{FB328F11-EC80-490C-88A5-AD4EB7167A0B}" presName="ParentAccent2" presStyleLbl="alignNode1" presStyleIdx="1" presStyleCnt="42"/>
      <dgm:spPr>
        <a:xfrm>
          <a:off x="7476947" y="2849655"/>
          <a:ext cx="230022" cy="230020"/>
        </a:xfrm>
        <a:prstGeom prst="ellipse">
          <a:avLst/>
        </a:prstGeom>
        <a:solidFill>
          <a:srgbClr val="4472C4">
            <a:hueOff val="-179350"/>
            <a:satOff val="-249"/>
            <a:lumOff val="-96"/>
            <a:alphaOff val="0"/>
          </a:srgbClr>
        </a:solidFill>
        <a:ln w="12700" cap="flat" cmpd="sng" algn="ctr">
          <a:solidFill>
            <a:srgbClr val="4472C4">
              <a:hueOff val="-179350"/>
              <a:satOff val="-249"/>
              <a:lumOff val="-96"/>
              <a:alphaOff val="0"/>
            </a:srgbClr>
          </a:solidFill>
          <a:prstDash val="solid"/>
          <a:miter lim="800000"/>
        </a:ln>
        <a:effectLst/>
      </dgm:spPr>
    </dgm:pt>
    <dgm:pt modelId="{1333F6F1-78D1-42C4-8A40-61EE7BC69010}" type="pres">
      <dgm:prSet presAssocID="{FB328F11-EC80-490C-88A5-AD4EB7167A0B}" presName="ParentAccent3" presStyleLbl="alignNode1" presStyleIdx="2" presStyleCnt="42"/>
      <dgm:spPr>
        <a:xfrm>
          <a:off x="7056729" y="2849655"/>
          <a:ext cx="230022" cy="230020"/>
        </a:xfrm>
        <a:prstGeom prst="ellipse">
          <a:avLst/>
        </a:prstGeom>
        <a:solidFill>
          <a:srgbClr val="4472C4">
            <a:hueOff val="-358700"/>
            <a:satOff val="-499"/>
            <a:lumOff val="-191"/>
            <a:alphaOff val="0"/>
          </a:srgbClr>
        </a:solidFill>
        <a:ln w="12700" cap="flat" cmpd="sng" algn="ctr">
          <a:solidFill>
            <a:srgbClr val="4472C4">
              <a:hueOff val="-358700"/>
              <a:satOff val="-499"/>
              <a:lumOff val="-191"/>
              <a:alphaOff val="0"/>
            </a:srgbClr>
          </a:solidFill>
          <a:prstDash val="solid"/>
          <a:miter lim="800000"/>
        </a:ln>
        <a:effectLst/>
      </dgm:spPr>
    </dgm:pt>
    <dgm:pt modelId="{9A7F8F13-B9DB-4189-AD01-8F11E786D228}" type="pres">
      <dgm:prSet presAssocID="{FB328F11-EC80-490C-88A5-AD4EB7167A0B}" presName="ParentAccent4" presStyleLbl="alignNode1" presStyleIdx="3" presStyleCnt="42"/>
      <dgm:spPr>
        <a:xfrm>
          <a:off x="6635699" y="2849655"/>
          <a:ext cx="230022" cy="230020"/>
        </a:xfrm>
        <a:prstGeom prst="ellipse">
          <a:avLst/>
        </a:prstGeom>
        <a:solidFill>
          <a:srgbClr val="4472C4">
            <a:hueOff val="-538050"/>
            <a:satOff val="-748"/>
            <a:lumOff val="-287"/>
            <a:alphaOff val="0"/>
          </a:srgbClr>
        </a:solidFill>
        <a:ln w="12700" cap="flat" cmpd="sng" algn="ctr">
          <a:solidFill>
            <a:srgbClr val="4472C4">
              <a:hueOff val="-538050"/>
              <a:satOff val="-748"/>
              <a:lumOff val="-287"/>
              <a:alphaOff val="0"/>
            </a:srgbClr>
          </a:solidFill>
          <a:prstDash val="solid"/>
          <a:miter lim="800000"/>
        </a:ln>
        <a:effectLst/>
      </dgm:spPr>
    </dgm:pt>
    <dgm:pt modelId="{BE14B6E8-F41C-4386-802B-7F4E67C0FDE9}" type="pres">
      <dgm:prSet presAssocID="{FB328F11-EC80-490C-88A5-AD4EB7167A0B}" presName="ParentAccent5" presStyleLbl="alignNode1" presStyleIdx="4" presStyleCnt="42"/>
      <dgm:spPr>
        <a:xfrm>
          <a:off x="6214668" y="2849655"/>
          <a:ext cx="230022" cy="230020"/>
        </a:xfrm>
        <a:prstGeom prst="ellipse">
          <a:avLst/>
        </a:prstGeom>
        <a:solidFill>
          <a:srgbClr val="4472C4">
            <a:hueOff val="-717399"/>
            <a:satOff val="-998"/>
            <a:lumOff val="-383"/>
            <a:alphaOff val="0"/>
          </a:srgbClr>
        </a:solidFill>
        <a:ln w="12700" cap="flat" cmpd="sng" algn="ctr">
          <a:solidFill>
            <a:srgbClr val="4472C4">
              <a:hueOff val="-717399"/>
              <a:satOff val="-998"/>
              <a:lumOff val="-383"/>
              <a:alphaOff val="0"/>
            </a:srgbClr>
          </a:solidFill>
          <a:prstDash val="solid"/>
          <a:miter lim="800000"/>
        </a:ln>
        <a:effectLst/>
      </dgm:spPr>
    </dgm:pt>
    <dgm:pt modelId="{886C72C2-FF61-474A-B1C4-F4B6E9C86D60}" type="pres">
      <dgm:prSet presAssocID="{FB328F11-EC80-490C-88A5-AD4EB7167A0B}" presName="ParentAccent6" presStyleLbl="alignNode1" presStyleIdx="5" presStyleCnt="42"/>
      <dgm:spPr>
        <a:xfrm>
          <a:off x="5564428" y="2734644"/>
          <a:ext cx="460044" cy="459597"/>
        </a:xfrm>
        <a:prstGeom prst="ellipse">
          <a:avLst/>
        </a:prstGeom>
        <a:solidFill>
          <a:srgbClr val="4472C4">
            <a:hueOff val="-896749"/>
            <a:satOff val="-1247"/>
            <a:lumOff val="-478"/>
            <a:alphaOff val="0"/>
          </a:srgbClr>
        </a:solidFill>
        <a:ln w="12700" cap="flat" cmpd="sng" algn="ctr">
          <a:solidFill>
            <a:srgbClr val="4472C4">
              <a:hueOff val="-896749"/>
              <a:satOff val="-1247"/>
              <a:lumOff val="-478"/>
              <a:alphaOff val="0"/>
            </a:srgbClr>
          </a:solidFill>
          <a:prstDash val="solid"/>
          <a:miter lim="800000"/>
        </a:ln>
        <a:effectLst/>
      </dgm:spPr>
    </dgm:pt>
    <dgm:pt modelId="{38F3A55A-08E2-48F4-A1B0-EC42EB4A786F}" type="pres">
      <dgm:prSet presAssocID="{FB328F11-EC80-490C-88A5-AD4EB7167A0B}" presName="ParentAccent7" presStyleLbl="alignNode1" presStyleIdx="6" presStyleCnt="42"/>
      <dgm:spPr>
        <a:xfrm>
          <a:off x="7523276" y="2374959"/>
          <a:ext cx="230022" cy="230020"/>
        </a:xfrm>
        <a:prstGeom prst="ellipse">
          <a:avLst/>
        </a:prstGeom>
        <a:solidFill>
          <a:srgbClr val="4472C4">
            <a:hueOff val="-1076099"/>
            <a:satOff val="-1497"/>
            <a:lumOff val="-574"/>
            <a:alphaOff val="0"/>
          </a:srgbClr>
        </a:solidFill>
        <a:ln w="12700" cap="flat" cmpd="sng" algn="ctr">
          <a:solidFill>
            <a:srgbClr val="4472C4">
              <a:hueOff val="-1076099"/>
              <a:satOff val="-1497"/>
              <a:lumOff val="-574"/>
              <a:alphaOff val="0"/>
            </a:srgbClr>
          </a:solidFill>
          <a:prstDash val="solid"/>
          <a:miter lim="800000"/>
        </a:ln>
        <a:effectLst/>
      </dgm:spPr>
    </dgm:pt>
    <dgm:pt modelId="{369C2F4E-390A-4408-AC3B-41746A9B53CE}" type="pres">
      <dgm:prSet presAssocID="{FB328F11-EC80-490C-88A5-AD4EB7167A0B}" presName="ParentAccent8" presStyleLbl="alignNode1" presStyleIdx="7" presStyleCnt="42"/>
      <dgm:spPr>
        <a:xfrm>
          <a:off x="7523276" y="3327459"/>
          <a:ext cx="230022" cy="230020"/>
        </a:xfrm>
        <a:prstGeom prst="ellipse">
          <a:avLst/>
        </a:prstGeom>
        <a:solidFill>
          <a:srgbClr val="4472C4">
            <a:hueOff val="-1255449"/>
            <a:satOff val="-1746"/>
            <a:lumOff val="-670"/>
            <a:alphaOff val="0"/>
          </a:srgbClr>
        </a:solidFill>
        <a:ln w="12700" cap="flat" cmpd="sng" algn="ctr">
          <a:solidFill>
            <a:srgbClr val="4472C4">
              <a:hueOff val="-1255449"/>
              <a:satOff val="-1746"/>
              <a:lumOff val="-670"/>
              <a:alphaOff val="0"/>
            </a:srgbClr>
          </a:solidFill>
          <a:prstDash val="solid"/>
          <a:miter lim="800000"/>
        </a:ln>
        <a:effectLst/>
      </dgm:spPr>
    </dgm:pt>
    <dgm:pt modelId="{38507B57-AA18-4485-9CA5-F7E66316069F}" type="pres">
      <dgm:prSet presAssocID="{FB328F11-EC80-490C-88A5-AD4EB7167A0B}" presName="ParentAccent9" presStyleLbl="alignNode1" presStyleIdx="8" presStyleCnt="42"/>
      <dgm:spPr>
        <a:xfrm>
          <a:off x="7728915" y="2581445"/>
          <a:ext cx="230022" cy="230020"/>
        </a:xfrm>
        <a:prstGeom prst="ellipse">
          <a:avLst/>
        </a:prstGeom>
        <a:solidFill>
          <a:srgbClr val="4472C4">
            <a:hueOff val="-1434799"/>
            <a:satOff val="-1996"/>
            <a:lumOff val="-765"/>
            <a:alphaOff val="0"/>
          </a:srgbClr>
        </a:solidFill>
        <a:ln w="12700" cap="flat" cmpd="sng" algn="ctr">
          <a:solidFill>
            <a:srgbClr val="4472C4">
              <a:hueOff val="-1434799"/>
              <a:satOff val="-1996"/>
              <a:lumOff val="-765"/>
              <a:alphaOff val="0"/>
            </a:srgbClr>
          </a:solidFill>
          <a:prstDash val="solid"/>
          <a:miter lim="800000"/>
        </a:ln>
        <a:effectLst/>
      </dgm:spPr>
    </dgm:pt>
    <dgm:pt modelId="{4C3364EC-3651-44E4-834F-14A151387C2B}" type="pres">
      <dgm:prSet presAssocID="{FB328F11-EC80-490C-88A5-AD4EB7167A0B}" presName="ParentAccent10" presStyleLbl="alignNode1" presStyleIdx="9" presStyleCnt="42"/>
      <dgm:spPr>
        <a:xfrm>
          <a:off x="7741920" y="3122305"/>
          <a:ext cx="230022" cy="230020"/>
        </a:xfrm>
        <a:prstGeom prst="ellipse">
          <a:avLst/>
        </a:prstGeom>
        <a:solidFill>
          <a:srgbClr val="4472C4">
            <a:hueOff val="-1614149"/>
            <a:satOff val="-2245"/>
            <a:lumOff val="-861"/>
            <a:alphaOff val="0"/>
          </a:srgbClr>
        </a:solidFill>
        <a:ln w="12700" cap="flat" cmpd="sng" algn="ctr">
          <a:solidFill>
            <a:srgbClr val="4472C4">
              <a:hueOff val="-1614149"/>
              <a:satOff val="-2245"/>
              <a:lumOff val="-861"/>
              <a:alphaOff val="0"/>
            </a:srgbClr>
          </a:solidFill>
          <a:prstDash val="solid"/>
          <a:miter lim="800000"/>
        </a:ln>
        <a:effectLst/>
      </dgm:spPr>
    </dgm:pt>
    <dgm:pt modelId="{6A5BD787-FAD6-4596-98CF-E150702FAB00}" type="pres">
      <dgm:prSet presAssocID="{FB328F11-EC80-490C-88A5-AD4EB7167A0B}" presName="Parent" presStyleLbl="alignNode1" presStyleIdx="10" presStyleCnt="42">
        <dgm:presLayoutVars>
          <dgm:chMax val="5"/>
          <dgm:chPref val="3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EE825C0-45CE-4FBC-997A-45BE8EFCC5DC}" type="pres">
      <dgm:prSet presAssocID="{4E7A7148-E321-4F2A-9C58-17F75C061055}" presName="Child1Accent1" presStyleLbl="alignNode1" presStyleIdx="11" presStyleCnt="42"/>
      <dgm:spPr>
        <a:xfrm>
          <a:off x="3173171" y="1423347"/>
          <a:ext cx="460044" cy="459597"/>
        </a:xfrm>
        <a:prstGeom prst="ellipse">
          <a:avLst/>
        </a:prstGeom>
        <a:solidFill>
          <a:srgbClr val="4472C4">
            <a:hueOff val="-1972849"/>
            <a:satOff val="-2744"/>
            <a:lumOff val="-1052"/>
            <a:alphaOff val="0"/>
          </a:srgbClr>
        </a:solidFill>
        <a:ln w="12700" cap="flat" cmpd="sng" algn="ctr">
          <a:solidFill>
            <a:srgbClr val="4472C4">
              <a:hueOff val="-1972849"/>
              <a:satOff val="-2744"/>
              <a:lumOff val="-1052"/>
              <a:alphaOff val="0"/>
            </a:srgbClr>
          </a:solidFill>
          <a:prstDash val="solid"/>
          <a:miter lim="800000"/>
        </a:ln>
        <a:effectLst/>
      </dgm:spPr>
    </dgm:pt>
    <dgm:pt modelId="{621B0396-C3EB-4DB5-96D5-7113ECA72763}" type="pres">
      <dgm:prSet presAssocID="{4E7A7148-E321-4F2A-9C58-17F75C061055}" presName="Child1Accent2" presStyleLbl="alignNode1" presStyleIdx="12" presStyleCnt="42"/>
      <dgm:spPr>
        <a:xfrm>
          <a:off x="2913888" y="1208424"/>
          <a:ext cx="230022" cy="230020"/>
        </a:xfrm>
        <a:prstGeom prst="ellipse">
          <a:avLst/>
        </a:prstGeom>
        <a:solidFill>
          <a:srgbClr val="4472C4">
            <a:hueOff val="-2152198"/>
            <a:satOff val="-2994"/>
            <a:lumOff val="-1148"/>
            <a:alphaOff val="0"/>
          </a:srgbClr>
        </a:solidFill>
        <a:ln w="12700" cap="flat" cmpd="sng" algn="ctr">
          <a:solidFill>
            <a:srgbClr val="4472C4">
              <a:hueOff val="-2152198"/>
              <a:satOff val="-2994"/>
              <a:lumOff val="-1148"/>
              <a:alphaOff val="0"/>
            </a:srgbClr>
          </a:solidFill>
          <a:prstDash val="solid"/>
          <a:miter lim="800000"/>
        </a:ln>
        <a:effectLst/>
      </dgm:spPr>
    </dgm:pt>
    <dgm:pt modelId="{388AD812-20B7-423B-BF8E-A0E425830448}" type="pres">
      <dgm:prSet presAssocID="{4E7A7148-E321-4F2A-9C58-17F75C061055}" presName="Child1Accent3" presStyleLbl="alignNode1" presStyleIdx="13" presStyleCnt="42"/>
      <dgm:spPr>
        <a:xfrm>
          <a:off x="2439212" y="1057445"/>
          <a:ext cx="230022" cy="230020"/>
        </a:xfrm>
        <a:prstGeom prst="ellipse">
          <a:avLst/>
        </a:prstGeom>
        <a:solidFill>
          <a:srgbClr val="4472C4">
            <a:hueOff val="-2331548"/>
            <a:satOff val="-3243"/>
            <a:lumOff val="-1244"/>
            <a:alphaOff val="0"/>
          </a:srgbClr>
        </a:solidFill>
        <a:ln w="12700" cap="flat" cmpd="sng" algn="ctr">
          <a:solidFill>
            <a:srgbClr val="4472C4">
              <a:hueOff val="-2331548"/>
              <a:satOff val="-3243"/>
              <a:lumOff val="-1244"/>
              <a:alphaOff val="0"/>
            </a:srgbClr>
          </a:solidFill>
          <a:prstDash val="solid"/>
          <a:miter lim="800000"/>
        </a:ln>
        <a:effectLst/>
      </dgm:spPr>
    </dgm:pt>
    <dgm:pt modelId="{9A7F98BD-97C1-4316-A907-33FA0B3E1938}" type="pres">
      <dgm:prSet presAssocID="{4E7A7148-E321-4F2A-9C58-17F75C061055}" presName="Child1Accent4" presStyleLbl="alignNode1" presStyleIdx="14" presStyleCnt="42"/>
      <dgm:spPr>
        <a:xfrm>
          <a:off x="1965350" y="1057445"/>
          <a:ext cx="230022" cy="230020"/>
        </a:xfrm>
        <a:prstGeom prst="ellipse">
          <a:avLst/>
        </a:prstGeom>
        <a:solidFill>
          <a:srgbClr val="4472C4">
            <a:hueOff val="-2510898"/>
            <a:satOff val="-3492"/>
            <a:lumOff val="-1339"/>
            <a:alphaOff val="0"/>
          </a:srgbClr>
        </a:solidFill>
        <a:ln w="12700" cap="flat" cmpd="sng" algn="ctr">
          <a:solidFill>
            <a:srgbClr val="4472C4">
              <a:hueOff val="-2510898"/>
              <a:satOff val="-3492"/>
              <a:lumOff val="-1339"/>
              <a:alphaOff val="0"/>
            </a:srgbClr>
          </a:solidFill>
          <a:prstDash val="solid"/>
          <a:miter lim="800000"/>
        </a:ln>
        <a:effectLst/>
      </dgm:spPr>
    </dgm:pt>
    <dgm:pt modelId="{286116E7-B64C-47B2-ABAD-900BEC980229}" type="pres">
      <dgm:prSet presAssocID="{4E7A7148-E321-4F2A-9C58-17F75C061055}" presName="Child1Accent5" presStyleLbl="alignNode1" presStyleIdx="15" presStyleCnt="42"/>
      <dgm:spPr>
        <a:xfrm>
          <a:off x="1491488" y="1057445"/>
          <a:ext cx="230022" cy="230020"/>
        </a:xfrm>
        <a:prstGeom prst="ellipse">
          <a:avLst/>
        </a:prstGeom>
        <a:solidFill>
          <a:srgbClr val="4472C4">
            <a:hueOff val="-2690248"/>
            <a:satOff val="-3742"/>
            <a:lumOff val="-1435"/>
            <a:alphaOff val="0"/>
          </a:srgbClr>
        </a:solidFill>
        <a:ln w="12700" cap="flat" cmpd="sng" algn="ctr">
          <a:solidFill>
            <a:srgbClr val="4472C4">
              <a:hueOff val="-2690248"/>
              <a:satOff val="-3742"/>
              <a:lumOff val="-1435"/>
              <a:alphaOff val="0"/>
            </a:srgbClr>
          </a:solidFill>
          <a:prstDash val="solid"/>
          <a:miter lim="800000"/>
        </a:ln>
        <a:effectLst/>
      </dgm:spPr>
    </dgm:pt>
    <dgm:pt modelId="{BBF223B5-2FC5-4660-B7AD-BAE2B5D3ABFE}" type="pres">
      <dgm:prSet presAssocID="{4E7A7148-E321-4F2A-9C58-17F75C061055}" presName="Child1Accent6" presStyleLbl="alignNode1" presStyleIdx="16" presStyleCnt="42"/>
      <dgm:spPr>
        <a:xfrm>
          <a:off x="1017625" y="1057445"/>
          <a:ext cx="230022" cy="230020"/>
        </a:xfrm>
        <a:prstGeom prst="ellipse">
          <a:avLst/>
        </a:prstGeom>
        <a:solidFill>
          <a:srgbClr val="4472C4">
            <a:hueOff val="-2869598"/>
            <a:satOff val="-3991"/>
            <a:lumOff val="-1531"/>
            <a:alphaOff val="0"/>
          </a:srgbClr>
        </a:solidFill>
        <a:ln w="12700" cap="flat" cmpd="sng" algn="ctr">
          <a:solidFill>
            <a:srgbClr val="4472C4">
              <a:hueOff val="-2869598"/>
              <a:satOff val="-3991"/>
              <a:lumOff val="-1531"/>
              <a:alphaOff val="0"/>
            </a:srgbClr>
          </a:solidFill>
          <a:prstDash val="solid"/>
          <a:miter lim="800000"/>
        </a:ln>
        <a:effectLst/>
      </dgm:spPr>
    </dgm:pt>
    <dgm:pt modelId="{87DD2A2B-8BB9-4D43-8740-4F0277B4DA82}" type="pres">
      <dgm:prSet presAssocID="{4E7A7148-E321-4F2A-9C58-17F75C061055}" presName="Child1Accent7" presStyleLbl="alignNode1" presStyleIdx="17" presStyleCnt="42"/>
      <dgm:spPr>
        <a:xfrm>
          <a:off x="542950" y="1057445"/>
          <a:ext cx="230022" cy="230020"/>
        </a:xfrm>
        <a:prstGeom prst="ellipse">
          <a:avLst/>
        </a:prstGeom>
        <a:solidFill>
          <a:srgbClr val="4472C4">
            <a:hueOff val="-3048948"/>
            <a:satOff val="-4241"/>
            <a:lumOff val="-1626"/>
            <a:alphaOff val="0"/>
          </a:srgbClr>
        </a:solidFill>
        <a:ln w="12700" cap="flat" cmpd="sng" algn="ctr">
          <a:solidFill>
            <a:srgbClr val="4472C4">
              <a:hueOff val="-3048948"/>
              <a:satOff val="-4241"/>
              <a:lumOff val="-1626"/>
              <a:alphaOff val="0"/>
            </a:srgbClr>
          </a:solidFill>
          <a:prstDash val="solid"/>
          <a:miter lim="800000"/>
        </a:ln>
        <a:effectLst/>
      </dgm:spPr>
    </dgm:pt>
    <dgm:pt modelId="{61950472-AF2D-4782-989C-F7C6901653EB}" type="pres">
      <dgm:prSet presAssocID="{4E7A7148-E321-4F2A-9C58-17F75C061055}" presName="Child1Accent8" presStyleLbl="alignNode1" presStyleIdx="18" presStyleCnt="42"/>
      <dgm:spPr>
        <a:xfrm>
          <a:off x="69088" y="1057445"/>
          <a:ext cx="230022" cy="230020"/>
        </a:xfrm>
        <a:prstGeom prst="ellipse">
          <a:avLst/>
        </a:prstGeom>
        <a:solidFill>
          <a:srgbClr val="4472C4">
            <a:hueOff val="-3228298"/>
            <a:satOff val="-4490"/>
            <a:lumOff val="-1722"/>
            <a:alphaOff val="0"/>
          </a:srgbClr>
        </a:solidFill>
        <a:ln w="12700" cap="flat" cmpd="sng" algn="ctr">
          <a:solidFill>
            <a:srgbClr val="4472C4">
              <a:hueOff val="-3228298"/>
              <a:satOff val="-4490"/>
              <a:lumOff val="-1722"/>
              <a:alphaOff val="0"/>
            </a:srgbClr>
          </a:solidFill>
          <a:prstDash val="solid"/>
          <a:miter lim="800000"/>
        </a:ln>
        <a:effectLst/>
      </dgm:spPr>
    </dgm:pt>
    <dgm:pt modelId="{2E01371B-EB37-4E06-8C13-F21CC55C7679}" type="pres">
      <dgm:prSet presAssocID="{4E7A7148-E321-4F2A-9C58-17F75C061055}" presName="Child1Accent9" presStyleLbl="alignNode1" presStyleIdx="19" presStyleCnt="42"/>
      <dgm:spPr/>
    </dgm:pt>
    <dgm:pt modelId="{62280353-EB80-48E6-BC39-973247D3D8B9}" type="pres">
      <dgm:prSet presAssocID="{4E7A7148-E321-4F2A-9C58-17F75C061055}" presName="Child1" presStyleLbl="revTx" presStyleIdx="0" presStyleCnt="4">
        <dgm:presLayoutVars>
          <dgm:chMax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BBB465E-0AD6-417E-8B0F-EF74ABF8CD99}" type="pres">
      <dgm:prSet presAssocID="{9EE43331-F0B8-497A-AE6B-A2EC682037D3}" presName="Child2Accent1" presStyleLbl="alignNode1" presStyleIdx="20" presStyleCnt="42"/>
      <dgm:spPr>
        <a:xfrm>
          <a:off x="2566822" y="2143162"/>
          <a:ext cx="460044" cy="459597"/>
        </a:xfrm>
        <a:prstGeom prst="ellipse">
          <a:avLst/>
        </a:prstGeom>
        <a:solidFill>
          <a:srgbClr val="4472C4">
            <a:hueOff val="-3586997"/>
            <a:satOff val="-4989"/>
            <a:lumOff val="-1913"/>
            <a:alphaOff val="0"/>
          </a:srgbClr>
        </a:solidFill>
        <a:ln w="12700" cap="flat" cmpd="sng" algn="ctr">
          <a:solidFill>
            <a:srgbClr val="4472C4">
              <a:hueOff val="-3586997"/>
              <a:satOff val="-4989"/>
              <a:lumOff val="-1913"/>
              <a:alphaOff val="0"/>
            </a:srgbClr>
          </a:solidFill>
          <a:prstDash val="solid"/>
          <a:miter lim="800000"/>
        </a:ln>
        <a:effectLst/>
      </dgm:spPr>
    </dgm:pt>
    <dgm:pt modelId="{1BA33113-25FD-4951-93E9-F614A7F64FED}" type="pres">
      <dgm:prSet presAssocID="{9EE43331-F0B8-497A-AE6B-A2EC682037D3}" presName="Child2Accent2" presStyleLbl="alignNode1" presStyleIdx="21" presStyleCnt="42"/>
      <dgm:spPr>
        <a:xfrm>
          <a:off x="2185619" y="2237302"/>
          <a:ext cx="230022" cy="230020"/>
        </a:xfrm>
        <a:prstGeom prst="ellipse">
          <a:avLst/>
        </a:prstGeom>
        <a:solidFill>
          <a:srgbClr val="4472C4">
            <a:hueOff val="-3766347"/>
            <a:satOff val="-5239"/>
            <a:lumOff val="-2009"/>
            <a:alphaOff val="0"/>
          </a:srgbClr>
        </a:solidFill>
        <a:ln w="12700" cap="flat" cmpd="sng" algn="ctr">
          <a:solidFill>
            <a:srgbClr val="4472C4">
              <a:hueOff val="-3766347"/>
              <a:satOff val="-5239"/>
              <a:lumOff val="-2009"/>
              <a:alphaOff val="0"/>
            </a:srgbClr>
          </a:solidFill>
          <a:prstDash val="solid"/>
          <a:miter lim="800000"/>
        </a:ln>
        <a:effectLst/>
      </dgm:spPr>
    </dgm:pt>
    <dgm:pt modelId="{F1A9B7EA-BB16-406F-8EDC-06AC8A6DF6FA}" type="pres">
      <dgm:prSet presAssocID="{9EE43331-F0B8-497A-AE6B-A2EC682037D3}" presName="Child2Accent3" presStyleLbl="alignNode1" presStyleIdx="22" presStyleCnt="42"/>
      <dgm:spPr>
        <a:xfrm>
          <a:off x="1748332" y="2237302"/>
          <a:ext cx="230022" cy="230020"/>
        </a:xfrm>
        <a:prstGeom prst="ellipse">
          <a:avLst/>
        </a:prstGeom>
        <a:solidFill>
          <a:srgbClr val="4472C4">
            <a:hueOff val="-3945697"/>
            <a:satOff val="-5488"/>
            <a:lumOff val="-2104"/>
            <a:alphaOff val="0"/>
          </a:srgbClr>
        </a:solidFill>
        <a:ln w="12700" cap="flat" cmpd="sng" algn="ctr">
          <a:solidFill>
            <a:srgbClr val="4472C4">
              <a:hueOff val="-3945697"/>
              <a:satOff val="-5488"/>
              <a:lumOff val="-2104"/>
              <a:alphaOff val="0"/>
            </a:srgbClr>
          </a:solidFill>
          <a:prstDash val="solid"/>
          <a:miter lim="800000"/>
        </a:ln>
        <a:effectLst/>
      </dgm:spPr>
    </dgm:pt>
    <dgm:pt modelId="{DAE8A65A-51F5-475F-A741-3BBBD2E42A89}" type="pres">
      <dgm:prSet presAssocID="{9EE43331-F0B8-497A-AE6B-A2EC682037D3}" presName="Child2Accent4" presStyleLbl="alignNode1" presStyleIdx="23" presStyleCnt="42"/>
      <dgm:spPr>
        <a:xfrm>
          <a:off x="1311859" y="2237302"/>
          <a:ext cx="230022" cy="230020"/>
        </a:xfrm>
        <a:prstGeom prst="ellipse">
          <a:avLst/>
        </a:prstGeom>
        <a:solidFill>
          <a:srgbClr val="4472C4">
            <a:hueOff val="-4125047"/>
            <a:satOff val="-5738"/>
            <a:lumOff val="-2200"/>
            <a:alphaOff val="0"/>
          </a:srgbClr>
        </a:solidFill>
        <a:ln w="12700" cap="flat" cmpd="sng" algn="ctr">
          <a:solidFill>
            <a:srgbClr val="4472C4">
              <a:hueOff val="-4125047"/>
              <a:satOff val="-5738"/>
              <a:lumOff val="-2200"/>
              <a:alphaOff val="0"/>
            </a:srgbClr>
          </a:solidFill>
          <a:prstDash val="solid"/>
          <a:miter lim="800000"/>
        </a:ln>
        <a:effectLst/>
      </dgm:spPr>
    </dgm:pt>
    <dgm:pt modelId="{315F3CFD-4255-455B-8D37-ECA37B26CC59}" type="pres">
      <dgm:prSet presAssocID="{9EE43331-F0B8-497A-AE6B-A2EC682037D3}" presName="Child2Accent5" presStyleLbl="alignNode1" presStyleIdx="24" presStyleCnt="42"/>
      <dgm:spPr>
        <a:xfrm>
          <a:off x="875385" y="2237302"/>
          <a:ext cx="230022" cy="230020"/>
        </a:xfrm>
        <a:prstGeom prst="ellipse">
          <a:avLst/>
        </a:prstGeom>
        <a:solidFill>
          <a:srgbClr val="4472C4">
            <a:hueOff val="-4304397"/>
            <a:satOff val="-5987"/>
            <a:lumOff val="-2296"/>
            <a:alphaOff val="0"/>
          </a:srgbClr>
        </a:solidFill>
        <a:ln w="12700" cap="flat" cmpd="sng" algn="ctr">
          <a:solidFill>
            <a:srgbClr val="4472C4">
              <a:hueOff val="-4304397"/>
              <a:satOff val="-5987"/>
              <a:lumOff val="-2296"/>
              <a:alphaOff val="0"/>
            </a:srgbClr>
          </a:solidFill>
          <a:prstDash val="solid"/>
          <a:miter lim="800000"/>
        </a:ln>
        <a:effectLst/>
      </dgm:spPr>
    </dgm:pt>
    <dgm:pt modelId="{AB6559D9-0962-4D89-B626-BA7018190A0E}" type="pres">
      <dgm:prSet presAssocID="{9EE43331-F0B8-497A-AE6B-A2EC682037D3}" presName="Child2Accent6" presStyleLbl="alignNode1" presStyleIdx="25" presStyleCnt="42"/>
      <dgm:spPr>
        <a:xfrm>
          <a:off x="438099" y="2237302"/>
          <a:ext cx="230022" cy="230020"/>
        </a:xfrm>
        <a:prstGeom prst="ellipse">
          <a:avLst/>
        </a:prstGeom>
        <a:solidFill>
          <a:srgbClr val="4472C4">
            <a:hueOff val="-4483747"/>
            <a:satOff val="-6237"/>
            <a:lumOff val="-2391"/>
            <a:alphaOff val="0"/>
          </a:srgbClr>
        </a:solidFill>
        <a:ln w="12700" cap="flat" cmpd="sng" algn="ctr">
          <a:solidFill>
            <a:srgbClr val="4472C4">
              <a:hueOff val="-4483747"/>
              <a:satOff val="-6237"/>
              <a:lumOff val="-2391"/>
              <a:alphaOff val="0"/>
            </a:srgbClr>
          </a:solidFill>
          <a:prstDash val="solid"/>
          <a:miter lim="800000"/>
        </a:ln>
        <a:effectLst/>
      </dgm:spPr>
    </dgm:pt>
    <dgm:pt modelId="{BC1381B8-EF66-4CD2-8D4A-EA5E85DCC59D}" type="pres">
      <dgm:prSet presAssocID="{9EE43331-F0B8-497A-AE6B-A2EC682037D3}" presName="Child2Accent7" presStyleLbl="alignNode1" presStyleIdx="26" presStyleCnt="42"/>
      <dgm:spPr>
        <a:xfrm>
          <a:off x="1625" y="2237302"/>
          <a:ext cx="230022" cy="230020"/>
        </a:xfrm>
        <a:prstGeom prst="ellipse">
          <a:avLst/>
        </a:prstGeom>
        <a:solidFill>
          <a:srgbClr val="4472C4">
            <a:hueOff val="-4663097"/>
            <a:satOff val="-6486"/>
            <a:lumOff val="-2487"/>
            <a:alphaOff val="0"/>
          </a:srgbClr>
        </a:solidFill>
        <a:ln w="12700" cap="flat" cmpd="sng" algn="ctr">
          <a:solidFill>
            <a:srgbClr val="4472C4">
              <a:hueOff val="-4663097"/>
              <a:satOff val="-6486"/>
              <a:lumOff val="-2487"/>
              <a:alphaOff val="0"/>
            </a:srgbClr>
          </a:solidFill>
          <a:prstDash val="solid"/>
          <a:miter lim="800000"/>
        </a:ln>
        <a:effectLst/>
      </dgm:spPr>
    </dgm:pt>
    <dgm:pt modelId="{1D769106-97CC-45E7-AEB4-5C10ADD343BA}" type="pres">
      <dgm:prSet presAssocID="{9EE43331-F0B8-497A-AE6B-A2EC682037D3}" presName="Child2" presStyleLbl="revTx" presStyleIdx="1" presStyleCnt="4">
        <dgm:presLayoutVars>
          <dgm:chMax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2F00FFA-87ED-4AEB-B18B-A51564F990E5}" type="pres">
      <dgm:prSet presAssocID="{9115B2D3-0666-4F5E-918D-F8CE6640789D}" presName="Child3Accent1" presStyleLbl="alignNode1" presStyleIdx="27" presStyleCnt="42"/>
      <dgm:spPr>
        <a:xfrm>
          <a:off x="2566822" y="3247529"/>
          <a:ext cx="460044" cy="459597"/>
        </a:xfrm>
        <a:prstGeom prst="ellipse">
          <a:avLst/>
        </a:prstGeom>
        <a:solidFill>
          <a:srgbClr val="4472C4">
            <a:hueOff val="-4842447"/>
            <a:satOff val="-6736"/>
            <a:lumOff val="-2583"/>
            <a:alphaOff val="0"/>
          </a:srgbClr>
        </a:solidFill>
        <a:ln w="12700" cap="flat" cmpd="sng" algn="ctr">
          <a:solidFill>
            <a:srgbClr val="4472C4">
              <a:hueOff val="-4842447"/>
              <a:satOff val="-6736"/>
              <a:lumOff val="-2583"/>
              <a:alphaOff val="0"/>
            </a:srgbClr>
          </a:solidFill>
          <a:prstDash val="solid"/>
          <a:miter lim="800000"/>
        </a:ln>
        <a:effectLst/>
      </dgm:spPr>
    </dgm:pt>
    <dgm:pt modelId="{013B3FE1-D8D8-495E-B7F2-A1DB75D25726}" type="pres">
      <dgm:prSet presAssocID="{9115B2D3-0666-4F5E-918D-F8CE6640789D}" presName="Child3Accent2" presStyleLbl="alignNode1" presStyleIdx="28" presStyleCnt="42"/>
      <dgm:spPr>
        <a:xfrm>
          <a:off x="2185619" y="3521067"/>
          <a:ext cx="230022" cy="230020"/>
        </a:xfrm>
        <a:prstGeom prst="ellipse">
          <a:avLst/>
        </a:prstGeom>
        <a:solidFill>
          <a:srgbClr val="4472C4">
            <a:hueOff val="-5021796"/>
            <a:satOff val="-6985"/>
            <a:lumOff val="-2678"/>
            <a:alphaOff val="0"/>
          </a:srgbClr>
        </a:solidFill>
        <a:ln w="12700" cap="flat" cmpd="sng" algn="ctr">
          <a:solidFill>
            <a:srgbClr val="4472C4">
              <a:hueOff val="-5021796"/>
              <a:satOff val="-6985"/>
              <a:lumOff val="-2678"/>
              <a:alphaOff val="0"/>
            </a:srgbClr>
          </a:solidFill>
          <a:prstDash val="solid"/>
          <a:miter lim="800000"/>
        </a:ln>
        <a:effectLst/>
      </dgm:spPr>
    </dgm:pt>
    <dgm:pt modelId="{D202EDA6-2112-4C6A-9128-B9480BE216A0}" type="pres">
      <dgm:prSet presAssocID="{9115B2D3-0666-4F5E-918D-F8CE6640789D}" presName="Child3Accent3" presStyleLbl="alignNode1" presStyleIdx="29" presStyleCnt="42"/>
      <dgm:spPr>
        <a:xfrm>
          <a:off x="1748332" y="3521067"/>
          <a:ext cx="230022" cy="230020"/>
        </a:xfrm>
        <a:prstGeom prst="ellipse">
          <a:avLst/>
        </a:prstGeom>
        <a:solidFill>
          <a:srgbClr val="4472C4">
            <a:hueOff val="-5201146"/>
            <a:satOff val="-7234"/>
            <a:lumOff val="-2774"/>
            <a:alphaOff val="0"/>
          </a:srgbClr>
        </a:solidFill>
        <a:ln w="12700" cap="flat" cmpd="sng" algn="ctr">
          <a:solidFill>
            <a:srgbClr val="4472C4">
              <a:hueOff val="-5201146"/>
              <a:satOff val="-7234"/>
              <a:lumOff val="-2774"/>
              <a:alphaOff val="0"/>
            </a:srgbClr>
          </a:solidFill>
          <a:prstDash val="solid"/>
          <a:miter lim="800000"/>
        </a:ln>
        <a:effectLst/>
      </dgm:spPr>
    </dgm:pt>
    <dgm:pt modelId="{DEF4D64F-6379-4AEF-8108-A6D2498545CB}" type="pres">
      <dgm:prSet presAssocID="{9115B2D3-0666-4F5E-918D-F8CE6640789D}" presName="Child3Accent4" presStyleLbl="alignNode1" presStyleIdx="30" presStyleCnt="42"/>
      <dgm:spPr>
        <a:xfrm>
          <a:off x="1311859" y="3521067"/>
          <a:ext cx="230022" cy="230020"/>
        </a:xfrm>
        <a:prstGeom prst="ellipse">
          <a:avLst/>
        </a:prstGeom>
        <a:solidFill>
          <a:srgbClr val="4472C4">
            <a:hueOff val="-5380496"/>
            <a:satOff val="-7484"/>
            <a:lumOff val="-2870"/>
            <a:alphaOff val="0"/>
          </a:srgbClr>
        </a:solidFill>
        <a:ln w="12700" cap="flat" cmpd="sng" algn="ctr">
          <a:solidFill>
            <a:srgbClr val="4472C4">
              <a:hueOff val="-5380496"/>
              <a:satOff val="-7484"/>
              <a:lumOff val="-2870"/>
              <a:alphaOff val="0"/>
            </a:srgbClr>
          </a:solidFill>
          <a:prstDash val="solid"/>
          <a:miter lim="800000"/>
        </a:ln>
        <a:effectLst/>
      </dgm:spPr>
    </dgm:pt>
    <dgm:pt modelId="{9EE5A663-F689-4DC3-B38D-6A83A79EBAF5}" type="pres">
      <dgm:prSet presAssocID="{9115B2D3-0666-4F5E-918D-F8CE6640789D}" presName="Child3Accent5" presStyleLbl="alignNode1" presStyleIdx="31" presStyleCnt="42"/>
      <dgm:spPr>
        <a:xfrm>
          <a:off x="875385" y="3521067"/>
          <a:ext cx="230022" cy="230020"/>
        </a:xfrm>
        <a:prstGeom prst="ellipse">
          <a:avLst/>
        </a:prstGeom>
        <a:solidFill>
          <a:srgbClr val="4472C4">
            <a:hueOff val="-5559846"/>
            <a:satOff val="-7733"/>
            <a:lumOff val="-2965"/>
            <a:alphaOff val="0"/>
          </a:srgbClr>
        </a:solidFill>
        <a:ln w="12700" cap="flat" cmpd="sng" algn="ctr">
          <a:solidFill>
            <a:srgbClr val="4472C4">
              <a:hueOff val="-5559846"/>
              <a:satOff val="-7733"/>
              <a:lumOff val="-2965"/>
              <a:alphaOff val="0"/>
            </a:srgbClr>
          </a:solidFill>
          <a:prstDash val="solid"/>
          <a:miter lim="800000"/>
        </a:ln>
        <a:effectLst/>
      </dgm:spPr>
    </dgm:pt>
    <dgm:pt modelId="{5669FFBB-996D-41AB-AE0D-3512FDB14B18}" type="pres">
      <dgm:prSet presAssocID="{9115B2D3-0666-4F5E-918D-F8CE6640789D}" presName="Child3Accent6" presStyleLbl="alignNode1" presStyleIdx="32" presStyleCnt="42"/>
      <dgm:spPr>
        <a:xfrm>
          <a:off x="438099" y="3521067"/>
          <a:ext cx="230022" cy="230020"/>
        </a:xfrm>
        <a:prstGeom prst="ellipse">
          <a:avLst/>
        </a:prstGeom>
        <a:solidFill>
          <a:srgbClr val="4472C4">
            <a:hueOff val="-5739196"/>
            <a:satOff val="-7983"/>
            <a:lumOff val="-3061"/>
            <a:alphaOff val="0"/>
          </a:srgbClr>
        </a:solidFill>
        <a:ln w="12700" cap="flat" cmpd="sng" algn="ctr">
          <a:solidFill>
            <a:srgbClr val="4472C4">
              <a:hueOff val="-5739196"/>
              <a:satOff val="-7983"/>
              <a:lumOff val="-3061"/>
              <a:alphaOff val="0"/>
            </a:srgbClr>
          </a:solidFill>
          <a:prstDash val="solid"/>
          <a:miter lim="800000"/>
        </a:ln>
        <a:effectLst/>
      </dgm:spPr>
    </dgm:pt>
    <dgm:pt modelId="{A5402F95-6B41-4117-8DC4-E608BAD9D319}" type="pres">
      <dgm:prSet presAssocID="{9115B2D3-0666-4F5E-918D-F8CE6640789D}" presName="Child3Accent7" presStyleLbl="alignNode1" presStyleIdx="33" presStyleCnt="42"/>
      <dgm:spPr>
        <a:xfrm>
          <a:off x="1625" y="3521067"/>
          <a:ext cx="230022" cy="230020"/>
        </a:xfrm>
        <a:prstGeom prst="ellipse">
          <a:avLst/>
        </a:prstGeom>
        <a:solidFill>
          <a:srgbClr val="4472C4">
            <a:hueOff val="-5918546"/>
            <a:satOff val="-8232"/>
            <a:lumOff val="-3157"/>
            <a:alphaOff val="0"/>
          </a:srgbClr>
        </a:solidFill>
        <a:ln w="12700" cap="flat" cmpd="sng" algn="ctr">
          <a:solidFill>
            <a:srgbClr val="4472C4">
              <a:hueOff val="-5918546"/>
              <a:satOff val="-8232"/>
              <a:lumOff val="-3157"/>
              <a:alphaOff val="0"/>
            </a:srgbClr>
          </a:solidFill>
          <a:prstDash val="solid"/>
          <a:miter lim="800000"/>
        </a:ln>
        <a:effectLst/>
      </dgm:spPr>
    </dgm:pt>
    <dgm:pt modelId="{FA3D7EF5-34D9-4ADB-B066-E69E54380E40}" type="pres">
      <dgm:prSet presAssocID="{9115B2D3-0666-4F5E-918D-F8CE6640789D}" presName="Child3" presStyleLbl="revTx" presStyleIdx="2" presStyleCnt="4">
        <dgm:presLayoutVars>
          <dgm:chMax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4272DAF-DE2F-4818-8C45-11ADF553FCDD}" type="pres">
      <dgm:prSet presAssocID="{72118CE6-EB9D-4A36-B06F-D6459CADB5AF}" presName="Child4Accent1" presStyleLbl="alignNode1" presStyleIdx="34" presStyleCnt="42"/>
      <dgm:spPr>
        <a:xfrm>
          <a:off x="3173171" y="4041501"/>
          <a:ext cx="460044" cy="459597"/>
        </a:xfrm>
        <a:prstGeom prst="ellipse">
          <a:avLst/>
        </a:prstGeom>
        <a:solidFill>
          <a:srgbClr val="4472C4">
            <a:hueOff val="-6097895"/>
            <a:satOff val="-8482"/>
            <a:lumOff val="-3252"/>
            <a:alphaOff val="0"/>
          </a:srgbClr>
        </a:solidFill>
        <a:ln w="12700" cap="flat" cmpd="sng" algn="ctr">
          <a:solidFill>
            <a:srgbClr val="4472C4">
              <a:hueOff val="-6097895"/>
              <a:satOff val="-8482"/>
              <a:lumOff val="-3252"/>
              <a:alphaOff val="0"/>
            </a:srgbClr>
          </a:solidFill>
          <a:prstDash val="solid"/>
          <a:miter lim="800000"/>
        </a:ln>
        <a:effectLst/>
      </dgm:spPr>
    </dgm:pt>
    <dgm:pt modelId="{F9AB2A85-EBAD-4FAD-8C09-D7CAAAA87216}" type="pres">
      <dgm:prSet presAssocID="{72118CE6-EB9D-4A36-B06F-D6459CADB5AF}" presName="Child4Accent2" presStyleLbl="alignNode1" presStyleIdx="35" presStyleCnt="42"/>
      <dgm:spPr>
        <a:xfrm>
          <a:off x="2909824" y="4482448"/>
          <a:ext cx="230022" cy="230020"/>
        </a:xfrm>
        <a:prstGeom prst="ellipse">
          <a:avLst/>
        </a:prstGeom>
        <a:solidFill>
          <a:srgbClr val="4472C4">
            <a:hueOff val="-6277245"/>
            <a:satOff val="-8731"/>
            <a:lumOff val="-3348"/>
            <a:alphaOff val="0"/>
          </a:srgbClr>
        </a:solidFill>
        <a:ln w="12700" cap="flat" cmpd="sng" algn="ctr">
          <a:solidFill>
            <a:srgbClr val="4472C4">
              <a:hueOff val="-6277245"/>
              <a:satOff val="-8731"/>
              <a:lumOff val="-3348"/>
              <a:alphaOff val="0"/>
            </a:srgbClr>
          </a:solidFill>
          <a:prstDash val="solid"/>
          <a:miter lim="800000"/>
        </a:ln>
        <a:effectLst/>
      </dgm:spPr>
    </dgm:pt>
    <dgm:pt modelId="{8C082B0F-B7C4-46A8-BFF5-89B604A79223}" type="pres">
      <dgm:prSet presAssocID="{72118CE6-EB9D-4A36-B06F-D6459CADB5AF}" presName="Child4Accent3" presStyleLbl="alignNode1" presStyleIdx="36" presStyleCnt="42"/>
      <dgm:spPr>
        <a:xfrm>
          <a:off x="2436774" y="4699592"/>
          <a:ext cx="230022" cy="230020"/>
        </a:xfrm>
        <a:prstGeom prst="ellipse">
          <a:avLst/>
        </a:prstGeom>
        <a:solidFill>
          <a:srgbClr val="4472C4">
            <a:hueOff val="-6456595"/>
            <a:satOff val="-8981"/>
            <a:lumOff val="-3444"/>
            <a:alphaOff val="0"/>
          </a:srgbClr>
        </a:solidFill>
        <a:ln w="12700" cap="flat" cmpd="sng" algn="ctr">
          <a:solidFill>
            <a:srgbClr val="4472C4">
              <a:hueOff val="-6456595"/>
              <a:satOff val="-8981"/>
              <a:lumOff val="-3444"/>
              <a:alphaOff val="0"/>
            </a:srgbClr>
          </a:solidFill>
          <a:prstDash val="solid"/>
          <a:miter lim="800000"/>
        </a:ln>
        <a:effectLst/>
      </dgm:spPr>
    </dgm:pt>
    <dgm:pt modelId="{80EBB99C-DDA5-49A4-86CF-BBDCAFFAEDDF}" type="pres">
      <dgm:prSet presAssocID="{72118CE6-EB9D-4A36-B06F-D6459CADB5AF}" presName="Child4Accent4" presStyleLbl="alignNode1" presStyleIdx="37" presStyleCnt="42"/>
      <dgm:spPr>
        <a:xfrm>
          <a:off x="1962912" y="4699592"/>
          <a:ext cx="230022" cy="230020"/>
        </a:xfrm>
        <a:prstGeom prst="ellipse">
          <a:avLst/>
        </a:prstGeom>
        <a:solidFill>
          <a:srgbClr val="4472C4">
            <a:hueOff val="-6635945"/>
            <a:satOff val="-9230"/>
            <a:lumOff val="-3539"/>
            <a:alphaOff val="0"/>
          </a:srgbClr>
        </a:solidFill>
        <a:ln w="12700" cap="flat" cmpd="sng" algn="ctr">
          <a:solidFill>
            <a:srgbClr val="4472C4">
              <a:hueOff val="-6635945"/>
              <a:satOff val="-9230"/>
              <a:lumOff val="-3539"/>
              <a:alphaOff val="0"/>
            </a:srgbClr>
          </a:solidFill>
          <a:prstDash val="solid"/>
          <a:miter lim="800000"/>
        </a:ln>
        <a:effectLst/>
      </dgm:spPr>
    </dgm:pt>
    <dgm:pt modelId="{DACFEF45-EA6A-4F8A-9757-3C2EAE1321D8}" type="pres">
      <dgm:prSet presAssocID="{72118CE6-EB9D-4A36-B06F-D6459CADB5AF}" presName="Child4Accent5" presStyleLbl="alignNode1" presStyleIdx="38" presStyleCnt="42"/>
      <dgm:spPr>
        <a:xfrm>
          <a:off x="1489862" y="4699592"/>
          <a:ext cx="230022" cy="230020"/>
        </a:xfrm>
        <a:prstGeom prst="ellipse">
          <a:avLst/>
        </a:prstGeom>
        <a:solidFill>
          <a:srgbClr val="4472C4">
            <a:hueOff val="-6815295"/>
            <a:satOff val="-9480"/>
            <a:lumOff val="-3635"/>
            <a:alphaOff val="0"/>
          </a:srgbClr>
        </a:solidFill>
        <a:ln w="12700" cap="flat" cmpd="sng" algn="ctr">
          <a:solidFill>
            <a:srgbClr val="4472C4">
              <a:hueOff val="-6815295"/>
              <a:satOff val="-9480"/>
              <a:lumOff val="-3635"/>
              <a:alphaOff val="0"/>
            </a:srgbClr>
          </a:solidFill>
          <a:prstDash val="solid"/>
          <a:miter lim="800000"/>
        </a:ln>
        <a:effectLst/>
      </dgm:spPr>
    </dgm:pt>
    <dgm:pt modelId="{0161709B-795E-46AD-A9C2-5A5473377C93}" type="pres">
      <dgm:prSet presAssocID="{72118CE6-EB9D-4A36-B06F-D6459CADB5AF}" presName="Child4Accent6" presStyleLbl="alignNode1" presStyleIdx="39" presStyleCnt="42"/>
      <dgm:spPr>
        <a:xfrm>
          <a:off x="1016812" y="4699592"/>
          <a:ext cx="230022" cy="230020"/>
        </a:xfrm>
        <a:prstGeom prst="ellipse">
          <a:avLst/>
        </a:prstGeom>
        <a:solidFill>
          <a:srgbClr val="4472C4">
            <a:hueOff val="-6994644"/>
            <a:satOff val="-9729"/>
            <a:lumOff val="-3731"/>
            <a:alphaOff val="0"/>
          </a:srgbClr>
        </a:solidFill>
        <a:ln w="12700" cap="flat" cmpd="sng" algn="ctr">
          <a:solidFill>
            <a:srgbClr val="4472C4">
              <a:hueOff val="-6994644"/>
              <a:satOff val="-9729"/>
              <a:lumOff val="-3731"/>
              <a:alphaOff val="0"/>
            </a:srgbClr>
          </a:solidFill>
          <a:prstDash val="solid"/>
          <a:miter lim="800000"/>
        </a:ln>
        <a:effectLst/>
      </dgm:spPr>
    </dgm:pt>
    <dgm:pt modelId="{7D563298-2D88-460E-8130-21677C78B088}" type="pres">
      <dgm:prSet presAssocID="{72118CE6-EB9D-4A36-B06F-D6459CADB5AF}" presName="Child4Accent7" presStyleLbl="alignNode1" presStyleIdx="40" presStyleCnt="42"/>
      <dgm:spPr>
        <a:xfrm>
          <a:off x="542950" y="4699592"/>
          <a:ext cx="230022" cy="230020"/>
        </a:xfrm>
        <a:prstGeom prst="ellipse">
          <a:avLst/>
        </a:prstGeom>
        <a:solidFill>
          <a:srgbClr val="4472C4">
            <a:hueOff val="-7173995"/>
            <a:satOff val="-9979"/>
            <a:lumOff val="-3826"/>
            <a:alphaOff val="0"/>
          </a:srgbClr>
        </a:solidFill>
        <a:ln w="12700" cap="flat" cmpd="sng" algn="ctr">
          <a:solidFill>
            <a:srgbClr val="4472C4">
              <a:hueOff val="-7173995"/>
              <a:satOff val="-9979"/>
              <a:lumOff val="-3826"/>
              <a:alphaOff val="0"/>
            </a:srgbClr>
          </a:solidFill>
          <a:prstDash val="solid"/>
          <a:miter lim="800000"/>
        </a:ln>
        <a:effectLst/>
      </dgm:spPr>
    </dgm:pt>
    <dgm:pt modelId="{562D257C-AED7-49B2-B6C1-6685F2933CE9}" type="pres">
      <dgm:prSet presAssocID="{72118CE6-EB9D-4A36-B06F-D6459CADB5AF}" presName="Child4Accent8" presStyleLbl="alignNode1" presStyleIdx="41" presStyleCnt="42"/>
      <dgm:spPr>
        <a:xfrm>
          <a:off x="69900" y="4699592"/>
          <a:ext cx="230022" cy="230020"/>
        </a:xfrm>
        <a:prstGeom prst="ellipse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rgbClr val="4472C4">
              <a:hueOff val="-7353344"/>
              <a:satOff val="-10228"/>
              <a:lumOff val="-3922"/>
              <a:alphaOff val="0"/>
            </a:srgbClr>
          </a:solidFill>
          <a:prstDash val="solid"/>
          <a:miter lim="800000"/>
        </a:ln>
        <a:effectLst/>
      </dgm:spPr>
    </dgm:pt>
    <dgm:pt modelId="{FEEF2CDB-5E99-4DC6-9D9F-4A68B33B655B}" type="pres">
      <dgm:prSet presAssocID="{72118CE6-EB9D-4A36-B06F-D6459CADB5AF}" presName="Child4" presStyleLbl="revTx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18B34E-179E-4817-BABB-5A6A202832A6}" type="presOf" srcId="{9EE43331-F0B8-497A-AE6B-A2EC682037D3}" destId="{1D769106-97CC-45E7-AEB4-5C10ADD343BA}" srcOrd="0" destOrd="0" presId="urn:microsoft.com/office/officeart/2011/layout/ConvergingText"/>
    <dgm:cxn modelId="{0B194146-35A7-4986-8A7C-05C8A2A8E18B}" srcId="{FB328F11-EC80-490C-88A5-AD4EB7167A0B}" destId="{72118CE6-EB9D-4A36-B06F-D6459CADB5AF}" srcOrd="3" destOrd="0" parTransId="{B526A969-18DF-4B6A-A2D5-9A0CB40965F8}" sibTransId="{EDEEDA49-A134-4008-B861-F00843EB2ABC}"/>
    <dgm:cxn modelId="{DDA07C90-824F-405A-9805-5547BCE24A53}" type="presOf" srcId="{72118CE6-EB9D-4A36-B06F-D6459CADB5AF}" destId="{FEEF2CDB-5E99-4DC6-9D9F-4A68B33B655B}" srcOrd="0" destOrd="0" presId="urn:microsoft.com/office/officeart/2011/layout/ConvergingText"/>
    <dgm:cxn modelId="{E4D97B27-9632-4AF8-BBF8-61E3EAF14384}" srcId="{FB328F11-EC80-490C-88A5-AD4EB7167A0B}" destId="{9115B2D3-0666-4F5E-918D-F8CE6640789D}" srcOrd="2" destOrd="0" parTransId="{BA731A62-9308-4D29-A42A-0BBA4CA229D0}" sibTransId="{275AB12A-E205-46D7-872B-00F2065745E7}"/>
    <dgm:cxn modelId="{DC3FDF91-9618-44E2-89F3-C4DA740CCF80}" type="presOf" srcId="{9115B2D3-0666-4F5E-918D-F8CE6640789D}" destId="{FA3D7EF5-34D9-4ADB-B066-E69E54380E40}" srcOrd="0" destOrd="0" presId="urn:microsoft.com/office/officeart/2011/layout/ConvergingText"/>
    <dgm:cxn modelId="{22AF42F0-3F16-4512-9587-87A087035E27}" srcId="{FB328F11-EC80-490C-88A5-AD4EB7167A0B}" destId="{4E7A7148-E321-4F2A-9C58-17F75C061055}" srcOrd="0" destOrd="0" parTransId="{D4D502C2-E3D8-426A-8576-97FF4445E614}" sibTransId="{CA1C17B1-A0A3-480A-9D66-3C5A04D0E523}"/>
    <dgm:cxn modelId="{A6A97B5F-3E66-42D1-8BDA-5EA7AB48471F}" type="presOf" srcId="{4E7A7148-E321-4F2A-9C58-17F75C061055}" destId="{62280353-EB80-48E6-BC39-973247D3D8B9}" srcOrd="0" destOrd="0" presId="urn:microsoft.com/office/officeart/2011/layout/ConvergingText"/>
    <dgm:cxn modelId="{0C222172-EE4B-4F7F-B07D-26BE6987A9B2}" type="presOf" srcId="{5B072E81-83E3-49E5-9508-478591B6E044}" destId="{7CB93C73-F8C5-47D6-94F2-731EE34E0621}" srcOrd="0" destOrd="0" presId="urn:microsoft.com/office/officeart/2011/layout/ConvergingText"/>
    <dgm:cxn modelId="{01AE17C6-C9E9-48A6-9277-4EEAF37D77DA}" srcId="{5B072E81-83E3-49E5-9508-478591B6E044}" destId="{FB328F11-EC80-490C-88A5-AD4EB7167A0B}" srcOrd="0" destOrd="0" parTransId="{A3CC32DD-D317-435F-B1FF-7933C5B770F0}" sibTransId="{A5A9EF72-51C2-444E-8440-88DFAD6F9310}"/>
    <dgm:cxn modelId="{8B5954C0-B525-4FE5-AA36-31A811684E9E}" type="presOf" srcId="{FB328F11-EC80-490C-88A5-AD4EB7167A0B}" destId="{6A5BD787-FAD6-4596-98CF-E150702FAB00}" srcOrd="0" destOrd="0" presId="urn:microsoft.com/office/officeart/2011/layout/ConvergingText"/>
    <dgm:cxn modelId="{B279DF1D-5505-4A45-AEB7-C242141E4B98}" srcId="{FB328F11-EC80-490C-88A5-AD4EB7167A0B}" destId="{9EE43331-F0B8-497A-AE6B-A2EC682037D3}" srcOrd="1" destOrd="0" parTransId="{175137C9-40B2-4DCF-BDFC-59A508EB6D39}" sibTransId="{497F91B4-CB02-4579-85D4-9AFC7E80199E}"/>
    <dgm:cxn modelId="{3BD25823-4EB6-434A-8C2F-49895BEE73B4}" type="presParOf" srcId="{7CB93C73-F8C5-47D6-94F2-731EE34E0621}" destId="{013F27FC-646E-460F-9910-384599B1B73A}" srcOrd="0" destOrd="0" presId="urn:microsoft.com/office/officeart/2011/layout/ConvergingText"/>
    <dgm:cxn modelId="{46E2F2E7-BEA6-4C2F-BA8C-5822E877289C}" type="presParOf" srcId="{013F27FC-646E-460F-9910-384599B1B73A}" destId="{01FDE35C-9782-43EB-9E3C-DCCF3233CCE9}" srcOrd="0" destOrd="0" presId="urn:microsoft.com/office/officeart/2011/layout/ConvergingText"/>
    <dgm:cxn modelId="{A11F98CF-3F76-4C62-9E63-BAD0662D5467}" type="presParOf" srcId="{013F27FC-646E-460F-9910-384599B1B73A}" destId="{3DBDDAF3-7887-40C0-91E7-9BA1B7D096D6}" srcOrd="1" destOrd="0" presId="urn:microsoft.com/office/officeart/2011/layout/ConvergingText"/>
    <dgm:cxn modelId="{F24A3594-F581-426E-99AD-34A16AF5545F}" type="presParOf" srcId="{013F27FC-646E-460F-9910-384599B1B73A}" destId="{1333F6F1-78D1-42C4-8A40-61EE7BC69010}" srcOrd="2" destOrd="0" presId="urn:microsoft.com/office/officeart/2011/layout/ConvergingText"/>
    <dgm:cxn modelId="{752FAD93-73F1-434F-B0A1-0C5FF992AD11}" type="presParOf" srcId="{013F27FC-646E-460F-9910-384599B1B73A}" destId="{9A7F8F13-B9DB-4189-AD01-8F11E786D228}" srcOrd="3" destOrd="0" presId="urn:microsoft.com/office/officeart/2011/layout/ConvergingText"/>
    <dgm:cxn modelId="{2B97BCE1-D605-4BD7-9EC4-7F21298B65EA}" type="presParOf" srcId="{013F27FC-646E-460F-9910-384599B1B73A}" destId="{BE14B6E8-F41C-4386-802B-7F4E67C0FDE9}" srcOrd="4" destOrd="0" presId="urn:microsoft.com/office/officeart/2011/layout/ConvergingText"/>
    <dgm:cxn modelId="{79418308-6065-476A-9A14-AEB84EEE91CB}" type="presParOf" srcId="{013F27FC-646E-460F-9910-384599B1B73A}" destId="{886C72C2-FF61-474A-B1C4-F4B6E9C86D60}" srcOrd="5" destOrd="0" presId="urn:microsoft.com/office/officeart/2011/layout/ConvergingText"/>
    <dgm:cxn modelId="{66665C11-AB87-4BA2-9B37-A664E18A601F}" type="presParOf" srcId="{013F27FC-646E-460F-9910-384599B1B73A}" destId="{38F3A55A-08E2-48F4-A1B0-EC42EB4A786F}" srcOrd="6" destOrd="0" presId="urn:microsoft.com/office/officeart/2011/layout/ConvergingText"/>
    <dgm:cxn modelId="{DF7C8744-31A6-4B2A-8B7C-AB2ABE6E1E9E}" type="presParOf" srcId="{013F27FC-646E-460F-9910-384599B1B73A}" destId="{369C2F4E-390A-4408-AC3B-41746A9B53CE}" srcOrd="7" destOrd="0" presId="urn:microsoft.com/office/officeart/2011/layout/ConvergingText"/>
    <dgm:cxn modelId="{8B52BBEC-00B3-4514-8713-51F8EAA2CB78}" type="presParOf" srcId="{013F27FC-646E-460F-9910-384599B1B73A}" destId="{38507B57-AA18-4485-9CA5-F7E66316069F}" srcOrd="8" destOrd="0" presId="urn:microsoft.com/office/officeart/2011/layout/ConvergingText"/>
    <dgm:cxn modelId="{6A946689-AD3E-40F2-A7F8-A8764C7E7001}" type="presParOf" srcId="{013F27FC-646E-460F-9910-384599B1B73A}" destId="{4C3364EC-3651-44E4-834F-14A151387C2B}" srcOrd="9" destOrd="0" presId="urn:microsoft.com/office/officeart/2011/layout/ConvergingText"/>
    <dgm:cxn modelId="{F25B0D34-8AF4-4AB0-98E6-25AB4B4CCDEA}" type="presParOf" srcId="{013F27FC-646E-460F-9910-384599B1B73A}" destId="{6A5BD787-FAD6-4596-98CF-E150702FAB00}" srcOrd="10" destOrd="0" presId="urn:microsoft.com/office/officeart/2011/layout/ConvergingText"/>
    <dgm:cxn modelId="{C81C55CF-EA8F-4AFE-AA2F-58687435C35A}" type="presParOf" srcId="{013F27FC-646E-460F-9910-384599B1B73A}" destId="{BEE825C0-45CE-4FBC-997A-45BE8EFCC5DC}" srcOrd="11" destOrd="0" presId="urn:microsoft.com/office/officeart/2011/layout/ConvergingText"/>
    <dgm:cxn modelId="{BD898F08-0211-4F67-90D4-22B65E2C2AC5}" type="presParOf" srcId="{013F27FC-646E-460F-9910-384599B1B73A}" destId="{621B0396-C3EB-4DB5-96D5-7113ECA72763}" srcOrd="12" destOrd="0" presId="urn:microsoft.com/office/officeart/2011/layout/ConvergingText"/>
    <dgm:cxn modelId="{CC1C8335-6428-4BC6-9A99-36C58D200668}" type="presParOf" srcId="{013F27FC-646E-460F-9910-384599B1B73A}" destId="{388AD812-20B7-423B-BF8E-A0E425830448}" srcOrd="13" destOrd="0" presId="urn:microsoft.com/office/officeart/2011/layout/ConvergingText"/>
    <dgm:cxn modelId="{CF1142E9-8D7E-4DE7-A49B-BD3FBBD96B55}" type="presParOf" srcId="{013F27FC-646E-460F-9910-384599B1B73A}" destId="{9A7F98BD-97C1-4316-A907-33FA0B3E1938}" srcOrd="14" destOrd="0" presId="urn:microsoft.com/office/officeart/2011/layout/ConvergingText"/>
    <dgm:cxn modelId="{0FA1403A-E564-439E-86D3-2801E8B5998C}" type="presParOf" srcId="{013F27FC-646E-460F-9910-384599B1B73A}" destId="{286116E7-B64C-47B2-ABAD-900BEC980229}" srcOrd="15" destOrd="0" presId="urn:microsoft.com/office/officeart/2011/layout/ConvergingText"/>
    <dgm:cxn modelId="{EA6432FE-1CD6-4488-98E5-15BE4881D5D7}" type="presParOf" srcId="{013F27FC-646E-460F-9910-384599B1B73A}" destId="{BBF223B5-2FC5-4660-B7AD-BAE2B5D3ABFE}" srcOrd="16" destOrd="0" presId="urn:microsoft.com/office/officeart/2011/layout/ConvergingText"/>
    <dgm:cxn modelId="{E4E38DEE-FC25-4CD6-98B7-E5369B0D2C2B}" type="presParOf" srcId="{013F27FC-646E-460F-9910-384599B1B73A}" destId="{87DD2A2B-8BB9-4D43-8740-4F0277B4DA82}" srcOrd="17" destOrd="0" presId="urn:microsoft.com/office/officeart/2011/layout/ConvergingText"/>
    <dgm:cxn modelId="{078A315B-CBF5-4D88-AFEE-B38DB561FB95}" type="presParOf" srcId="{013F27FC-646E-460F-9910-384599B1B73A}" destId="{61950472-AF2D-4782-989C-F7C6901653EB}" srcOrd="18" destOrd="0" presId="urn:microsoft.com/office/officeart/2011/layout/ConvergingText"/>
    <dgm:cxn modelId="{3A9BCD95-E47D-4AEB-B7AF-BAF4F3366D56}" type="presParOf" srcId="{013F27FC-646E-460F-9910-384599B1B73A}" destId="{2E01371B-EB37-4E06-8C13-F21CC55C7679}" srcOrd="19" destOrd="0" presId="urn:microsoft.com/office/officeart/2011/layout/ConvergingText"/>
    <dgm:cxn modelId="{46D81CB0-6EA3-4DB6-BF81-8D3F35D6FA4C}" type="presParOf" srcId="{013F27FC-646E-460F-9910-384599B1B73A}" destId="{62280353-EB80-48E6-BC39-973247D3D8B9}" srcOrd="20" destOrd="0" presId="urn:microsoft.com/office/officeart/2011/layout/ConvergingText"/>
    <dgm:cxn modelId="{CDED1C81-5503-46A2-A8FE-ED9416990624}" type="presParOf" srcId="{013F27FC-646E-460F-9910-384599B1B73A}" destId="{BBBB465E-0AD6-417E-8B0F-EF74ABF8CD99}" srcOrd="21" destOrd="0" presId="urn:microsoft.com/office/officeart/2011/layout/ConvergingText"/>
    <dgm:cxn modelId="{891A2B98-365D-4D5C-A601-E67B2C389376}" type="presParOf" srcId="{013F27FC-646E-460F-9910-384599B1B73A}" destId="{1BA33113-25FD-4951-93E9-F614A7F64FED}" srcOrd="22" destOrd="0" presId="urn:microsoft.com/office/officeart/2011/layout/ConvergingText"/>
    <dgm:cxn modelId="{56EA9DC5-AD13-450B-9113-43D7E9295752}" type="presParOf" srcId="{013F27FC-646E-460F-9910-384599B1B73A}" destId="{F1A9B7EA-BB16-406F-8EDC-06AC8A6DF6FA}" srcOrd="23" destOrd="0" presId="urn:microsoft.com/office/officeart/2011/layout/ConvergingText"/>
    <dgm:cxn modelId="{0DF366EF-92FE-44A8-8F00-489CA28344C8}" type="presParOf" srcId="{013F27FC-646E-460F-9910-384599B1B73A}" destId="{DAE8A65A-51F5-475F-A741-3BBBD2E42A89}" srcOrd="24" destOrd="0" presId="urn:microsoft.com/office/officeart/2011/layout/ConvergingText"/>
    <dgm:cxn modelId="{EB70A1C5-C543-4739-9256-163ACF26852A}" type="presParOf" srcId="{013F27FC-646E-460F-9910-384599B1B73A}" destId="{315F3CFD-4255-455B-8D37-ECA37B26CC59}" srcOrd="25" destOrd="0" presId="urn:microsoft.com/office/officeart/2011/layout/ConvergingText"/>
    <dgm:cxn modelId="{E8D3232C-7752-4770-9688-1BC262C8A091}" type="presParOf" srcId="{013F27FC-646E-460F-9910-384599B1B73A}" destId="{AB6559D9-0962-4D89-B626-BA7018190A0E}" srcOrd="26" destOrd="0" presId="urn:microsoft.com/office/officeart/2011/layout/ConvergingText"/>
    <dgm:cxn modelId="{7308CAAC-0672-4BF6-9292-65C5DADD005D}" type="presParOf" srcId="{013F27FC-646E-460F-9910-384599B1B73A}" destId="{BC1381B8-EF66-4CD2-8D4A-EA5E85DCC59D}" srcOrd="27" destOrd="0" presId="urn:microsoft.com/office/officeart/2011/layout/ConvergingText"/>
    <dgm:cxn modelId="{872CA7BF-7DA9-4DDB-A5D9-733B80D997EC}" type="presParOf" srcId="{013F27FC-646E-460F-9910-384599B1B73A}" destId="{1D769106-97CC-45E7-AEB4-5C10ADD343BA}" srcOrd="28" destOrd="0" presId="urn:microsoft.com/office/officeart/2011/layout/ConvergingText"/>
    <dgm:cxn modelId="{BCDBE6BB-D2BF-40D1-9038-E67A48BD9050}" type="presParOf" srcId="{013F27FC-646E-460F-9910-384599B1B73A}" destId="{E2F00FFA-87ED-4AEB-B18B-A51564F990E5}" srcOrd="29" destOrd="0" presId="urn:microsoft.com/office/officeart/2011/layout/ConvergingText"/>
    <dgm:cxn modelId="{DA47460D-6286-483E-9279-5F9C96AD66C4}" type="presParOf" srcId="{013F27FC-646E-460F-9910-384599B1B73A}" destId="{013B3FE1-D8D8-495E-B7F2-A1DB75D25726}" srcOrd="30" destOrd="0" presId="urn:microsoft.com/office/officeart/2011/layout/ConvergingText"/>
    <dgm:cxn modelId="{8CF40530-3DBB-4F6F-AAE9-62F5DCFBD036}" type="presParOf" srcId="{013F27FC-646E-460F-9910-384599B1B73A}" destId="{D202EDA6-2112-4C6A-9128-B9480BE216A0}" srcOrd="31" destOrd="0" presId="urn:microsoft.com/office/officeart/2011/layout/ConvergingText"/>
    <dgm:cxn modelId="{5636D7C8-90D6-4268-A4A1-5EE90200AD8D}" type="presParOf" srcId="{013F27FC-646E-460F-9910-384599B1B73A}" destId="{DEF4D64F-6379-4AEF-8108-A6D2498545CB}" srcOrd="32" destOrd="0" presId="urn:microsoft.com/office/officeart/2011/layout/ConvergingText"/>
    <dgm:cxn modelId="{66142B9E-54EA-4699-BF03-D029D9CDCBB9}" type="presParOf" srcId="{013F27FC-646E-460F-9910-384599B1B73A}" destId="{9EE5A663-F689-4DC3-B38D-6A83A79EBAF5}" srcOrd="33" destOrd="0" presId="urn:microsoft.com/office/officeart/2011/layout/ConvergingText"/>
    <dgm:cxn modelId="{A8EDED98-5376-43A6-8F64-B369A5D4135A}" type="presParOf" srcId="{013F27FC-646E-460F-9910-384599B1B73A}" destId="{5669FFBB-996D-41AB-AE0D-3512FDB14B18}" srcOrd="34" destOrd="0" presId="urn:microsoft.com/office/officeart/2011/layout/ConvergingText"/>
    <dgm:cxn modelId="{97B831B5-735D-435F-86B2-63586EDC20FB}" type="presParOf" srcId="{013F27FC-646E-460F-9910-384599B1B73A}" destId="{A5402F95-6B41-4117-8DC4-E608BAD9D319}" srcOrd="35" destOrd="0" presId="urn:microsoft.com/office/officeart/2011/layout/ConvergingText"/>
    <dgm:cxn modelId="{F28F0BF2-3D75-4137-B2D6-2334247ECF86}" type="presParOf" srcId="{013F27FC-646E-460F-9910-384599B1B73A}" destId="{FA3D7EF5-34D9-4ADB-B066-E69E54380E40}" srcOrd="36" destOrd="0" presId="urn:microsoft.com/office/officeart/2011/layout/ConvergingText"/>
    <dgm:cxn modelId="{A1E97F3A-CEA9-4270-A86A-AC5990BE9621}" type="presParOf" srcId="{013F27FC-646E-460F-9910-384599B1B73A}" destId="{B4272DAF-DE2F-4818-8C45-11ADF553FCDD}" srcOrd="37" destOrd="0" presId="urn:microsoft.com/office/officeart/2011/layout/ConvergingText"/>
    <dgm:cxn modelId="{E4542C8E-DC3B-4692-8458-0BD9327757BB}" type="presParOf" srcId="{013F27FC-646E-460F-9910-384599B1B73A}" destId="{F9AB2A85-EBAD-4FAD-8C09-D7CAAAA87216}" srcOrd="38" destOrd="0" presId="urn:microsoft.com/office/officeart/2011/layout/ConvergingText"/>
    <dgm:cxn modelId="{4958F019-55F5-444C-B1BE-23CD9316D5C8}" type="presParOf" srcId="{013F27FC-646E-460F-9910-384599B1B73A}" destId="{8C082B0F-B7C4-46A8-BFF5-89B604A79223}" srcOrd="39" destOrd="0" presId="urn:microsoft.com/office/officeart/2011/layout/ConvergingText"/>
    <dgm:cxn modelId="{FCE40557-01E0-46AC-8945-F5FFB06B9914}" type="presParOf" srcId="{013F27FC-646E-460F-9910-384599B1B73A}" destId="{80EBB99C-DDA5-49A4-86CF-BBDCAFFAEDDF}" srcOrd="40" destOrd="0" presId="urn:microsoft.com/office/officeart/2011/layout/ConvergingText"/>
    <dgm:cxn modelId="{A3A966D6-F74D-474F-9036-AEB065EE1242}" type="presParOf" srcId="{013F27FC-646E-460F-9910-384599B1B73A}" destId="{DACFEF45-EA6A-4F8A-9757-3C2EAE1321D8}" srcOrd="41" destOrd="0" presId="urn:microsoft.com/office/officeart/2011/layout/ConvergingText"/>
    <dgm:cxn modelId="{B01F6221-BCF1-452B-8CEC-096DEA94277D}" type="presParOf" srcId="{013F27FC-646E-460F-9910-384599B1B73A}" destId="{0161709B-795E-46AD-A9C2-5A5473377C93}" srcOrd="42" destOrd="0" presId="urn:microsoft.com/office/officeart/2011/layout/ConvergingText"/>
    <dgm:cxn modelId="{3471BD8B-8B76-48AA-9B1A-2B63D69B6C42}" type="presParOf" srcId="{013F27FC-646E-460F-9910-384599B1B73A}" destId="{7D563298-2D88-460E-8130-21677C78B088}" srcOrd="43" destOrd="0" presId="urn:microsoft.com/office/officeart/2011/layout/ConvergingText"/>
    <dgm:cxn modelId="{EFBF83CA-D38D-4EA3-8DAE-3AB0D50CFB90}" type="presParOf" srcId="{013F27FC-646E-460F-9910-384599B1B73A}" destId="{562D257C-AED7-49B2-B6C1-6685F2933CE9}" srcOrd="44" destOrd="0" presId="urn:microsoft.com/office/officeart/2011/layout/ConvergingText"/>
    <dgm:cxn modelId="{4244D490-EE36-42DC-B8F1-9E61DB481A5D}" type="presParOf" srcId="{013F27FC-646E-460F-9910-384599B1B73A}" destId="{FEEF2CDB-5E99-4DC6-9D9F-4A68B33B655B}" srcOrd="45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C4E543-5732-4D65-8558-17825BC30A7F}" type="doc">
      <dgm:prSet loTypeId="urn:microsoft.com/office/officeart/2005/8/layout/venn2" loCatId="relationship" qsTypeId="urn:microsoft.com/office/officeart/2005/8/quickstyle/simple1" qsCatId="simple" csTypeId="urn:microsoft.com/office/officeart/2005/8/colors/colorful4" csCatId="colorful" phldr="1"/>
      <dgm:spPr/>
    </dgm:pt>
    <dgm:pt modelId="{32DE8248-0395-4F4E-BED7-FFBFC2A18ADA}">
      <dgm:prSet phldrT="[Text]" custT="1"/>
      <dgm:spPr/>
      <dgm:t>
        <a:bodyPr/>
        <a:lstStyle/>
        <a:p>
          <a:r>
            <a:rPr lang="en-US" sz="2000" dirty="0"/>
            <a:t>Masters Programs</a:t>
          </a:r>
        </a:p>
      </dgm:t>
    </dgm:pt>
    <dgm:pt modelId="{D5C41A2F-F461-410F-ABD3-14042A81D72B}" type="parTrans" cxnId="{D6052233-43BE-4E2D-B436-B4817FE15F7F}">
      <dgm:prSet/>
      <dgm:spPr/>
      <dgm:t>
        <a:bodyPr/>
        <a:lstStyle/>
        <a:p>
          <a:endParaRPr lang="en-US" sz="3200"/>
        </a:p>
      </dgm:t>
    </dgm:pt>
    <dgm:pt modelId="{42F24EE2-98E6-423B-8C36-1F88CD0376EB}" type="sibTrans" cxnId="{D6052233-43BE-4E2D-B436-B4817FE15F7F}">
      <dgm:prSet/>
      <dgm:spPr/>
      <dgm:t>
        <a:bodyPr/>
        <a:lstStyle/>
        <a:p>
          <a:endParaRPr lang="en-US" sz="3200"/>
        </a:p>
      </dgm:t>
    </dgm:pt>
    <dgm:pt modelId="{E1A2143D-593B-4D48-A435-EBA0BADCBA85}">
      <dgm:prSet phldrT="[Text]" custT="1"/>
      <dgm:spPr/>
      <dgm:t>
        <a:bodyPr/>
        <a:lstStyle/>
        <a:p>
          <a:r>
            <a:rPr lang="en-US" sz="2000" dirty="0"/>
            <a:t>Certificate Programs</a:t>
          </a:r>
        </a:p>
      </dgm:t>
    </dgm:pt>
    <dgm:pt modelId="{674AC428-282D-4335-8892-78690C7B79A2}" type="parTrans" cxnId="{30DF5310-5AF0-4AF2-9C42-6DB69CF49FD6}">
      <dgm:prSet/>
      <dgm:spPr/>
      <dgm:t>
        <a:bodyPr/>
        <a:lstStyle/>
        <a:p>
          <a:endParaRPr lang="en-US" sz="3200"/>
        </a:p>
      </dgm:t>
    </dgm:pt>
    <dgm:pt modelId="{40873A20-B363-4DA3-AC80-B62FA3F0F372}" type="sibTrans" cxnId="{30DF5310-5AF0-4AF2-9C42-6DB69CF49FD6}">
      <dgm:prSet/>
      <dgm:spPr/>
      <dgm:t>
        <a:bodyPr/>
        <a:lstStyle/>
        <a:p>
          <a:endParaRPr lang="en-US" sz="3200"/>
        </a:p>
      </dgm:t>
    </dgm:pt>
    <dgm:pt modelId="{F067BC10-8AD5-4212-9BCB-13DC94C50F7B}">
      <dgm:prSet phldrT="[Text]" custT="1"/>
      <dgm:spPr/>
      <dgm:t>
        <a:bodyPr/>
        <a:lstStyle/>
        <a:p>
          <a:r>
            <a:rPr lang="en-US" sz="2000" dirty="0"/>
            <a:t>Introduction to Clinical and Translational Research</a:t>
          </a:r>
        </a:p>
      </dgm:t>
    </dgm:pt>
    <dgm:pt modelId="{E79643A7-972D-4CCC-B18C-3F35EA541977}" type="parTrans" cxnId="{059398D3-3C66-4591-A838-0C2DE950D604}">
      <dgm:prSet/>
      <dgm:spPr/>
      <dgm:t>
        <a:bodyPr/>
        <a:lstStyle/>
        <a:p>
          <a:endParaRPr lang="en-US" sz="3200"/>
        </a:p>
      </dgm:t>
    </dgm:pt>
    <dgm:pt modelId="{AADEABEA-3FCE-4AC9-84FB-0B1499436899}" type="sibTrans" cxnId="{059398D3-3C66-4591-A838-0C2DE950D604}">
      <dgm:prSet/>
      <dgm:spPr/>
      <dgm:t>
        <a:bodyPr/>
        <a:lstStyle/>
        <a:p>
          <a:endParaRPr lang="en-US" sz="3200"/>
        </a:p>
      </dgm:t>
    </dgm:pt>
    <dgm:pt modelId="{EFC56DFE-3B3A-400B-B9C8-D37590EE7776}" type="pres">
      <dgm:prSet presAssocID="{08C4E543-5732-4D65-8558-17825BC30A7F}" presName="Name0" presStyleCnt="0">
        <dgm:presLayoutVars>
          <dgm:chMax val="7"/>
          <dgm:resizeHandles val="exact"/>
        </dgm:presLayoutVars>
      </dgm:prSet>
      <dgm:spPr/>
    </dgm:pt>
    <dgm:pt modelId="{08D9959D-9829-4FF6-8BB7-7ADDB3F7B598}" type="pres">
      <dgm:prSet presAssocID="{08C4E543-5732-4D65-8558-17825BC30A7F}" presName="comp1" presStyleCnt="0"/>
      <dgm:spPr/>
    </dgm:pt>
    <dgm:pt modelId="{50483883-5931-4683-8527-BFDB55E90F51}" type="pres">
      <dgm:prSet presAssocID="{08C4E543-5732-4D65-8558-17825BC30A7F}" presName="circle1" presStyleLbl="node1" presStyleIdx="0" presStyleCnt="3"/>
      <dgm:spPr/>
      <dgm:t>
        <a:bodyPr/>
        <a:lstStyle/>
        <a:p>
          <a:endParaRPr lang="en-US"/>
        </a:p>
      </dgm:t>
    </dgm:pt>
    <dgm:pt modelId="{F3C89C0C-BC9C-438E-955B-CB4E78B72110}" type="pres">
      <dgm:prSet presAssocID="{08C4E543-5732-4D65-8558-17825BC30A7F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2BF07B-4E97-4ED5-90FA-5B5397914977}" type="pres">
      <dgm:prSet presAssocID="{08C4E543-5732-4D65-8558-17825BC30A7F}" presName="comp2" presStyleCnt="0"/>
      <dgm:spPr/>
    </dgm:pt>
    <dgm:pt modelId="{29FD87BD-3A21-42A4-B3F6-CF3161537470}" type="pres">
      <dgm:prSet presAssocID="{08C4E543-5732-4D65-8558-17825BC30A7F}" presName="circle2" presStyleLbl="node1" presStyleIdx="1" presStyleCnt="3"/>
      <dgm:spPr/>
      <dgm:t>
        <a:bodyPr/>
        <a:lstStyle/>
        <a:p>
          <a:endParaRPr lang="en-US"/>
        </a:p>
      </dgm:t>
    </dgm:pt>
    <dgm:pt modelId="{05346B67-DC19-4B33-A97F-E905F1B1F01C}" type="pres">
      <dgm:prSet presAssocID="{08C4E543-5732-4D65-8558-17825BC30A7F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F0EF20-A275-4097-8728-C9585694AC26}" type="pres">
      <dgm:prSet presAssocID="{08C4E543-5732-4D65-8558-17825BC30A7F}" presName="comp3" presStyleCnt="0"/>
      <dgm:spPr/>
    </dgm:pt>
    <dgm:pt modelId="{4C930A3D-3F85-4FC3-88DE-A25C1A291309}" type="pres">
      <dgm:prSet presAssocID="{08C4E543-5732-4D65-8558-17825BC30A7F}" presName="circle3" presStyleLbl="node1" presStyleIdx="2" presStyleCnt="3"/>
      <dgm:spPr/>
      <dgm:t>
        <a:bodyPr/>
        <a:lstStyle/>
        <a:p>
          <a:endParaRPr lang="en-US"/>
        </a:p>
      </dgm:t>
    </dgm:pt>
    <dgm:pt modelId="{76C268A8-C1A0-4342-A46C-C9640550754E}" type="pres">
      <dgm:prSet presAssocID="{08C4E543-5732-4D65-8558-17825BC30A7F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5EBD74-253B-4927-8DE5-1BC754D48E02}" type="presOf" srcId="{E1A2143D-593B-4D48-A435-EBA0BADCBA85}" destId="{05346B67-DC19-4B33-A97F-E905F1B1F01C}" srcOrd="1" destOrd="0" presId="urn:microsoft.com/office/officeart/2005/8/layout/venn2"/>
    <dgm:cxn modelId="{D6052233-43BE-4E2D-B436-B4817FE15F7F}" srcId="{08C4E543-5732-4D65-8558-17825BC30A7F}" destId="{32DE8248-0395-4F4E-BED7-FFBFC2A18ADA}" srcOrd="0" destOrd="0" parTransId="{D5C41A2F-F461-410F-ABD3-14042A81D72B}" sibTransId="{42F24EE2-98E6-423B-8C36-1F88CD0376EB}"/>
    <dgm:cxn modelId="{53B3063A-DB76-4552-8A8A-764E39CE2950}" type="presOf" srcId="{08C4E543-5732-4D65-8558-17825BC30A7F}" destId="{EFC56DFE-3B3A-400B-B9C8-D37590EE7776}" srcOrd="0" destOrd="0" presId="urn:microsoft.com/office/officeart/2005/8/layout/venn2"/>
    <dgm:cxn modelId="{30DF5310-5AF0-4AF2-9C42-6DB69CF49FD6}" srcId="{08C4E543-5732-4D65-8558-17825BC30A7F}" destId="{E1A2143D-593B-4D48-A435-EBA0BADCBA85}" srcOrd="1" destOrd="0" parTransId="{674AC428-282D-4335-8892-78690C7B79A2}" sibTransId="{40873A20-B363-4DA3-AC80-B62FA3F0F372}"/>
    <dgm:cxn modelId="{5198DC17-0CD5-43D6-95D5-B072724D99F5}" type="presOf" srcId="{F067BC10-8AD5-4212-9BCB-13DC94C50F7B}" destId="{76C268A8-C1A0-4342-A46C-C9640550754E}" srcOrd="1" destOrd="0" presId="urn:microsoft.com/office/officeart/2005/8/layout/venn2"/>
    <dgm:cxn modelId="{91C9A290-9039-47A7-BB4F-662117B12A3A}" type="presOf" srcId="{F067BC10-8AD5-4212-9BCB-13DC94C50F7B}" destId="{4C930A3D-3F85-4FC3-88DE-A25C1A291309}" srcOrd="0" destOrd="0" presId="urn:microsoft.com/office/officeart/2005/8/layout/venn2"/>
    <dgm:cxn modelId="{059398D3-3C66-4591-A838-0C2DE950D604}" srcId="{08C4E543-5732-4D65-8558-17825BC30A7F}" destId="{F067BC10-8AD5-4212-9BCB-13DC94C50F7B}" srcOrd="2" destOrd="0" parTransId="{E79643A7-972D-4CCC-B18C-3F35EA541977}" sibTransId="{AADEABEA-3FCE-4AC9-84FB-0B1499436899}"/>
    <dgm:cxn modelId="{336A2020-AE0B-4DAE-B5C3-122B2FF21FE7}" type="presOf" srcId="{E1A2143D-593B-4D48-A435-EBA0BADCBA85}" destId="{29FD87BD-3A21-42A4-B3F6-CF3161537470}" srcOrd="0" destOrd="0" presId="urn:microsoft.com/office/officeart/2005/8/layout/venn2"/>
    <dgm:cxn modelId="{88A2E443-1467-46F4-AAF6-8E4C8E88D6EA}" type="presOf" srcId="{32DE8248-0395-4F4E-BED7-FFBFC2A18ADA}" destId="{F3C89C0C-BC9C-438E-955B-CB4E78B72110}" srcOrd="1" destOrd="0" presId="urn:microsoft.com/office/officeart/2005/8/layout/venn2"/>
    <dgm:cxn modelId="{CA736ED3-921D-41CA-8A87-8C2452FEFF2C}" type="presOf" srcId="{32DE8248-0395-4F4E-BED7-FFBFC2A18ADA}" destId="{50483883-5931-4683-8527-BFDB55E90F51}" srcOrd="0" destOrd="0" presId="urn:microsoft.com/office/officeart/2005/8/layout/venn2"/>
    <dgm:cxn modelId="{F9870447-F1D4-44F0-BE78-AF2C90AB51F9}" type="presParOf" srcId="{EFC56DFE-3B3A-400B-B9C8-D37590EE7776}" destId="{08D9959D-9829-4FF6-8BB7-7ADDB3F7B598}" srcOrd="0" destOrd="0" presId="urn:microsoft.com/office/officeart/2005/8/layout/venn2"/>
    <dgm:cxn modelId="{B4AE7255-DF00-4EA5-A162-75EC759C617D}" type="presParOf" srcId="{08D9959D-9829-4FF6-8BB7-7ADDB3F7B598}" destId="{50483883-5931-4683-8527-BFDB55E90F51}" srcOrd="0" destOrd="0" presId="urn:microsoft.com/office/officeart/2005/8/layout/venn2"/>
    <dgm:cxn modelId="{5F5F7EC8-0875-45BE-A684-71DD153EF4DE}" type="presParOf" srcId="{08D9959D-9829-4FF6-8BB7-7ADDB3F7B598}" destId="{F3C89C0C-BC9C-438E-955B-CB4E78B72110}" srcOrd="1" destOrd="0" presId="urn:microsoft.com/office/officeart/2005/8/layout/venn2"/>
    <dgm:cxn modelId="{F2720430-8BA6-4B81-8E74-7639511F98EF}" type="presParOf" srcId="{EFC56DFE-3B3A-400B-B9C8-D37590EE7776}" destId="{792BF07B-4E97-4ED5-90FA-5B5397914977}" srcOrd="1" destOrd="0" presId="urn:microsoft.com/office/officeart/2005/8/layout/venn2"/>
    <dgm:cxn modelId="{FFA4D72E-E87E-438A-BF6A-C36D749F8A13}" type="presParOf" srcId="{792BF07B-4E97-4ED5-90FA-5B5397914977}" destId="{29FD87BD-3A21-42A4-B3F6-CF3161537470}" srcOrd="0" destOrd="0" presId="urn:microsoft.com/office/officeart/2005/8/layout/venn2"/>
    <dgm:cxn modelId="{F435BEE9-4C23-4499-9FD4-54BE06D8A19A}" type="presParOf" srcId="{792BF07B-4E97-4ED5-90FA-5B5397914977}" destId="{05346B67-DC19-4B33-A97F-E905F1B1F01C}" srcOrd="1" destOrd="0" presId="urn:microsoft.com/office/officeart/2005/8/layout/venn2"/>
    <dgm:cxn modelId="{4206F12D-4D5F-4ECF-A329-B4D8EBA7769A}" type="presParOf" srcId="{EFC56DFE-3B3A-400B-B9C8-D37590EE7776}" destId="{79F0EF20-A275-4097-8728-C9585694AC26}" srcOrd="2" destOrd="0" presId="urn:microsoft.com/office/officeart/2005/8/layout/venn2"/>
    <dgm:cxn modelId="{5E0A829B-63B6-4026-BA86-20FD843082DB}" type="presParOf" srcId="{79F0EF20-A275-4097-8728-C9585694AC26}" destId="{4C930A3D-3F85-4FC3-88DE-A25C1A291309}" srcOrd="0" destOrd="0" presId="urn:microsoft.com/office/officeart/2005/8/layout/venn2"/>
    <dgm:cxn modelId="{D734C3EA-3056-46E9-B62E-DDA415648914}" type="presParOf" srcId="{79F0EF20-A275-4097-8728-C9585694AC26}" destId="{76C268A8-C1A0-4342-A46C-C9640550754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343A62-6942-4E2E-9819-8C8E469C8950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F07BD572-26AE-47E0-96C4-88C7EBD6BDFE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Curriculum</a:t>
          </a:r>
        </a:p>
      </dgm:t>
    </dgm:pt>
    <dgm:pt modelId="{21F41406-EB5D-49B5-9B3F-8C0B38F5C83A}" type="parTrans" cxnId="{A2A677BF-E647-4239-B45C-AF97439A7626}">
      <dgm:prSet/>
      <dgm:spPr/>
      <dgm:t>
        <a:bodyPr/>
        <a:lstStyle/>
        <a:p>
          <a:endParaRPr lang="en-US"/>
        </a:p>
      </dgm:t>
    </dgm:pt>
    <dgm:pt modelId="{C1BAD4A0-9B36-4458-A306-59BDF093DDC8}" type="sibTrans" cxnId="{A2A677BF-E647-4239-B45C-AF97439A7626}">
      <dgm:prSet/>
      <dgm:spPr/>
      <dgm:t>
        <a:bodyPr/>
        <a:lstStyle/>
        <a:p>
          <a:endParaRPr lang="en-US"/>
        </a:p>
      </dgm:t>
    </dgm:pt>
    <dgm:pt modelId="{99F73F67-8839-40A6-BDBA-9872E9D3C361}">
      <dgm:prSet phldrT="[Text]"/>
      <dgm:spPr>
        <a:solidFill>
          <a:schemeClr val="bg1">
            <a:lumMod val="65000"/>
            <a:alpha val="50000"/>
          </a:schemeClr>
        </a:solidFill>
      </dgm:spPr>
      <dgm:t>
        <a:bodyPr/>
        <a:lstStyle/>
        <a:p>
          <a:r>
            <a:rPr lang="en-US" dirty="0"/>
            <a:t>Research</a:t>
          </a:r>
        </a:p>
        <a:p>
          <a:r>
            <a:rPr lang="en-US" dirty="0"/>
            <a:t>Project</a:t>
          </a:r>
        </a:p>
      </dgm:t>
    </dgm:pt>
    <dgm:pt modelId="{90453B5B-D022-44E0-9507-26E53B665FF4}" type="parTrans" cxnId="{0346751E-C615-44D1-B1A7-D30CF5D6FEFE}">
      <dgm:prSet/>
      <dgm:spPr/>
      <dgm:t>
        <a:bodyPr/>
        <a:lstStyle/>
        <a:p>
          <a:endParaRPr lang="en-US"/>
        </a:p>
      </dgm:t>
    </dgm:pt>
    <dgm:pt modelId="{3C450B0C-2DB5-4FB2-82B9-3F46533B058F}" type="sibTrans" cxnId="{0346751E-C615-44D1-B1A7-D30CF5D6FEFE}">
      <dgm:prSet/>
      <dgm:spPr/>
      <dgm:t>
        <a:bodyPr/>
        <a:lstStyle/>
        <a:p>
          <a:endParaRPr lang="en-US"/>
        </a:p>
      </dgm:t>
    </dgm:pt>
    <dgm:pt modelId="{D5D281BC-0AA3-4701-9C16-209B8DE08CFF}">
      <dgm:prSet phldrT="[Text]"/>
      <dgm:spPr>
        <a:solidFill>
          <a:srgbClr val="FFCC00">
            <a:alpha val="49804"/>
          </a:srgbClr>
        </a:solidFill>
      </dgm:spPr>
      <dgm:t>
        <a:bodyPr/>
        <a:lstStyle/>
        <a:p>
          <a:r>
            <a:rPr lang="en-US" dirty="0"/>
            <a:t>Career Development</a:t>
          </a:r>
          <a:br>
            <a:rPr lang="en-US" dirty="0"/>
          </a:br>
          <a:r>
            <a:rPr lang="en-US" dirty="0"/>
            <a:t> &amp; Mentorship</a:t>
          </a:r>
        </a:p>
      </dgm:t>
    </dgm:pt>
    <dgm:pt modelId="{A77EC536-723F-4121-B81B-33F2CA240306}" type="parTrans" cxnId="{659C187D-EF0B-4BFD-A480-B015FFDBFF1D}">
      <dgm:prSet/>
      <dgm:spPr/>
      <dgm:t>
        <a:bodyPr/>
        <a:lstStyle/>
        <a:p>
          <a:endParaRPr lang="en-US"/>
        </a:p>
      </dgm:t>
    </dgm:pt>
    <dgm:pt modelId="{79A64672-C9BE-4307-8557-D1978F17CBC0}" type="sibTrans" cxnId="{659C187D-EF0B-4BFD-A480-B015FFDBFF1D}">
      <dgm:prSet/>
      <dgm:spPr/>
      <dgm:t>
        <a:bodyPr/>
        <a:lstStyle/>
        <a:p>
          <a:endParaRPr lang="en-US"/>
        </a:p>
      </dgm:t>
    </dgm:pt>
    <dgm:pt modelId="{CFD5F492-09CD-4A8F-AAE5-AF5058D1342F}" type="pres">
      <dgm:prSet presAssocID="{CC343A62-6942-4E2E-9819-8C8E469C8950}" presName="compositeShape" presStyleCnt="0">
        <dgm:presLayoutVars>
          <dgm:chMax val="7"/>
          <dgm:dir/>
          <dgm:resizeHandles val="exact"/>
        </dgm:presLayoutVars>
      </dgm:prSet>
      <dgm:spPr/>
    </dgm:pt>
    <dgm:pt modelId="{E9887EC4-2E84-41C2-B32D-B42CB7E8092A}" type="pres">
      <dgm:prSet presAssocID="{F07BD572-26AE-47E0-96C4-88C7EBD6BDFE}" presName="circ1" presStyleLbl="vennNode1" presStyleIdx="0" presStyleCnt="3"/>
      <dgm:spPr/>
      <dgm:t>
        <a:bodyPr/>
        <a:lstStyle/>
        <a:p>
          <a:endParaRPr lang="en-US"/>
        </a:p>
      </dgm:t>
    </dgm:pt>
    <dgm:pt modelId="{CA7ACDF8-CE6D-424C-950E-99E7C1E1112D}" type="pres">
      <dgm:prSet presAssocID="{F07BD572-26AE-47E0-96C4-88C7EBD6BDF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CB3B5-6D71-4B86-97D4-3CE97AE988C6}" type="pres">
      <dgm:prSet presAssocID="{99F73F67-8839-40A6-BDBA-9872E9D3C361}" presName="circ2" presStyleLbl="vennNode1" presStyleIdx="1" presStyleCnt="3"/>
      <dgm:spPr/>
      <dgm:t>
        <a:bodyPr/>
        <a:lstStyle/>
        <a:p>
          <a:endParaRPr lang="en-US"/>
        </a:p>
      </dgm:t>
    </dgm:pt>
    <dgm:pt modelId="{CE408FE9-7D9E-491A-811B-2691DF534A7B}" type="pres">
      <dgm:prSet presAssocID="{99F73F67-8839-40A6-BDBA-9872E9D3C36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BD5C4-482C-48FD-9B20-DC7FC0850B31}" type="pres">
      <dgm:prSet presAssocID="{D5D281BC-0AA3-4701-9C16-209B8DE08CFF}" presName="circ3" presStyleLbl="vennNode1" presStyleIdx="2" presStyleCnt="3"/>
      <dgm:spPr/>
      <dgm:t>
        <a:bodyPr/>
        <a:lstStyle/>
        <a:p>
          <a:endParaRPr lang="en-US"/>
        </a:p>
      </dgm:t>
    </dgm:pt>
    <dgm:pt modelId="{F103EF92-C1AF-47F9-B0E2-512616A3BF61}" type="pres">
      <dgm:prSet presAssocID="{D5D281BC-0AA3-4701-9C16-209B8DE08CF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9AEE41-C1EA-4254-B9A6-4B6135780396}" type="presOf" srcId="{D5D281BC-0AA3-4701-9C16-209B8DE08CFF}" destId="{E47BD5C4-482C-48FD-9B20-DC7FC0850B31}" srcOrd="0" destOrd="0" presId="urn:microsoft.com/office/officeart/2005/8/layout/venn1"/>
    <dgm:cxn modelId="{F0E2BA37-38A2-4B9C-9CDE-4F1906DC3450}" type="presOf" srcId="{F07BD572-26AE-47E0-96C4-88C7EBD6BDFE}" destId="{E9887EC4-2E84-41C2-B32D-B42CB7E8092A}" srcOrd="0" destOrd="0" presId="urn:microsoft.com/office/officeart/2005/8/layout/venn1"/>
    <dgm:cxn modelId="{0346751E-C615-44D1-B1A7-D30CF5D6FEFE}" srcId="{CC343A62-6942-4E2E-9819-8C8E469C8950}" destId="{99F73F67-8839-40A6-BDBA-9872E9D3C361}" srcOrd="1" destOrd="0" parTransId="{90453B5B-D022-44E0-9507-26E53B665FF4}" sibTransId="{3C450B0C-2DB5-4FB2-82B9-3F46533B058F}"/>
    <dgm:cxn modelId="{659C187D-EF0B-4BFD-A480-B015FFDBFF1D}" srcId="{CC343A62-6942-4E2E-9819-8C8E469C8950}" destId="{D5D281BC-0AA3-4701-9C16-209B8DE08CFF}" srcOrd="2" destOrd="0" parTransId="{A77EC536-723F-4121-B81B-33F2CA240306}" sibTransId="{79A64672-C9BE-4307-8557-D1978F17CBC0}"/>
    <dgm:cxn modelId="{2CEEE065-46C9-407B-B775-5D415A8F0C17}" type="presOf" srcId="{F07BD572-26AE-47E0-96C4-88C7EBD6BDFE}" destId="{CA7ACDF8-CE6D-424C-950E-99E7C1E1112D}" srcOrd="1" destOrd="0" presId="urn:microsoft.com/office/officeart/2005/8/layout/venn1"/>
    <dgm:cxn modelId="{55DD4E8A-0E9F-498F-B45C-5D026804312A}" type="presOf" srcId="{99F73F67-8839-40A6-BDBA-9872E9D3C361}" destId="{A2CCB3B5-6D71-4B86-97D4-3CE97AE988C6}" srcOrd="0" destOrd="0" presId="urn:microsoft.com/office/officeart/2005/8/layout/venn1"/>
    <dgm:cxn modelId="{537872DD-D777-4A74-81F6-1A9C91113CD1}" type="presOf" srcId="{99F73F67-8839-40A6-BDBA-9872E9D3C361}" destId="{CE408FE9-7D9E-491A-811B-2691DF534A7B}" srcOrd="1" destOrd="0" presId="urn:microsoft.com/office/officeart/2005/8/layout/venn1"/>
    <dgm:cxn modelId="{E53D66E3-643C-4F6B-9557-421F995F5F22}" type="presOf" srcId="{D5D281BC-0AA3-4701-9C16-209B8DE08CFF}" destId="{F103EF92-C1AF-47F9-B0E2-512616A3BF61}" srcOrd="1" destOrd="0" presId="urn:microsoft.com/office/officeart/2005/8/layout/venn1"/>
    <dgm:cxn modelId="{20347F6E-A750-4989-8B5A-D9A55F76D773}" type="presOf" srcId="{CC343A62-6942-4E2E-9819-8C8E469C8950}" destId="{CFD5F492-09CD-4A8F-AAE5-AF5058D1342F}" srcOrd="0" destOrd="0" presId="urn:microsoft.com/office/officeart/2005/8/layout/venn1"/>
    <dgm:cxn modelId="{A2A677BF-E647-4239-B45C-AF97439A7626}" srcId="{CC343A62-6942-4E2E-9819-8C8E469C8950}" destId="{F07BD572-26AE-47E0-96C4-88C7EBD6BDFE}" srcOrd="0" destOrd="0" parTransId="{21F41406-EB5D-49B5-9B3F-8C0B38F5C83A}" sibTransId="{C1BAD4A0-9B36-4458-A306-59BDF093DDC8}"/>
    <dgm:cxn modelId="{4C1E3D9B-7526-4E44-B3C0-6924E9158668}" type="presParOf" srcId="{CFD5F492-09CD-4A8F-AAE5-AF5058D1342F}" destId="{E9887EC4-2E84-41C2-B32D-B42CB7E8092A}" srcOrd="0" destOrd="0" presId="urn:microsoft.com/office/officeart/2005/8/layout/venn1"/>
    <dgm:cxn modelId="{7AF114C4-2B1D-4F10-842B-DB20834B10CB}" type="presParOf" srcId="{CFD5F492-09CD-4A8F-AAE5-AF5058D1342F}" destId="{CA7ACDF8-CE6D-424C-950E-99E7C1E1112D}" srcOrd="1" destOrd="0" presId="urn:microsoft.com/office/officeart/2005/8/layout/venn1"/>
    <dgm:cxn modelId="{FA75038E-CFD4-439E-85D7-920113187AAD}" type="presParOf" srcId="{CFD5F492-09CD-4A8F-AAE5-AF5058D1342F}" destId="{A2CCB3B5-6D71-4B86-97D4-3CE97AE988C6}" srcOrd="2" destOrd="0" presId="urn:microsoft.com/office/officeart/2005/8/layout/venn1"/>
    <dgm:cxn modelId="{F9C9912C-0367-414E-97CD-047DC44E967A}" type="presParOf" srcId="{CFD5F492-09CD-4A8F-AAE5-AF5058D1342F}" destId="{CE408FE9-7D9E-491A-811B-2691DF534A7B}" srcOrd="3" destOrd="0" presId="urn:microsoft.com/office/officeart/2005/8/layout/venn1"/>
    <dgm:cxn modelId="{E1840CFE-140E-46E7-929D-39495F16230C}" type="presParOf" srcId="{CFD5F492-09CD-4A8F-AAE5-AF5058D1342F}" destId="{E47BD5C4-482C-48FD-9B20-DC7FC0850B31}" srcOrd="4" destOrd="0" presId="urn:microsoft.com/office/officeart/2005/8/layout/venn1"/>
    <dgm:cxn modelId="{4860ECA4-A0A2-4508-A2DF-DE365FC4F594}" type="presParOf" srcId="{CFD5F492-09CD-4A8F-AAE5-AF5058D1342F}" destId="{F103EF92-C1AF-47F9-B0E2-512616A3BF6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659DEF-CC7A-4982-88C2-C15552915B83}" type="doc">
      <dgm:prSet loTypeId="urn:microsoft.com/office/officeart/2005/8/layout/radial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7759CDB-480E-47FB-9A91-1B7310DBEE54}">
      <dgm:prSet phldrT="[Text]" custT="1"/>
      <dgm:spPr/>
      <dgm:t>
        <a:bodyPr/>
        <a:lstStyle/>
        <a:p>
          <a:r>
            <a:rPr lang="en-US" sz="2800"/>
            <a:t>Core Courses</a:t>
          </a:r>
        </a:p>
      </dgm:t>
    </dgm:pt>
    <dgm:pt modelId="{9B40000B-B53D-400B-8F55-244933C513D8}" type="parTrans" cxnId="{CBAAAC5C-1B84-4F46-8FFA-B9949AA6EB63}">
      <dgm:prSet/>
      <dgm:spPr/>
      <dgm:t>
        <a:bodyPr/>
        <a:lstStyle/>
        <a:p>
          <a:endParaRPr lang="en-US" sz="2800"/>
        </a:p>
      </dgm:t>
    </dgm:pt>
    <dgm:pt modelId="{DCD5498C-04C7-4AE7-930F-C5990841C4EF}" type="sibTrans" cxnId="{CBAAAC5C-1B84-4F46-8FFA-B9949AA6EB63}">
      <dgm:prSet/>
      <dgm:spPr/>
      <dgm:t>
        <a:bodyPr/>
        <a:lstStyle/>
        <a:p>
          <a:endParaRPr lang="en-US" sz="2800"/>
        </a:p>
      </dgm:t>
    </dgm:pt>
    <dgm:pt modelId="{60657416-F8BA-49BD-9C12-E3679B36A473}">
      <dgm:prSet phldrT="[Text]" custT="1"/>
      <dgm:spPr>
        <a:solidFill>
          <a:srgbClr val="5CB565">
            <a:alpha val="49804"/>
          </a:srgbClr>
        </a:solidFill>
      </dgm:spPr>
      <dgm:t>
        <a:bodyPr/>
        <a:lstStyle/>
        <a:p>
          <a:r>
            <a:rPr lang="en-US" sz="2000" dirty="0"/>
            <a:t>Discovery</a:t>
          </a:r>
          <a:endParaRPr lang="en-US" sz="1600" dirty="0"/>
        </a:p>
      </dgm:t>
    </dgm:pt>
    <dgm:pt modelId="{12BDFFD2-90C6-4921-BFEC-BEBD4546C7B3}" type="parTrans" cxnId="{FC6C6811-E736-4860-B7F0-FDB6BECFBF95}">
      <dgm:prSet/>
      <dgm:spPr/>
      <dgm:t>
        <a:bodyPr/>
        <a:lstStyle/>
        <a:p>
          <a:endParaRPr lang="en-US" sz="2800"/>
        </a:p>
      </dgm:t>
    </dgm:pt>
    <dgm:pt modelId="{84B71406-4BAA-4E40-8C00-456F9C56394A}" type="sibTrans" cxnId="{FC6C6811-E736-4860-B7F0-FDB6BECFBF95}">
      <dgm:prSet/>
      <dgm:spPr/>
      <dgm:t>
        <a:bodyPr/>
        <a:lstStyle/>
        <a:p>
          <a:endParaRPr lang="en-US" sz="2800"/>
        </a:p>
      </dgm:t>
    </dgm:pt>
    <dgm:pt modelId="{F8BF4665-B8B1-4F57-A4EE-4551F43D46B1}">
      <dgm:prSet phldrT="[Text]" custT="1"/>
      <dgm:spPr>
        <a:solidFill>
          <a:srgbClr val="6179A8">
            <a:alpha val="49804"/>
          </a:srgbClr>
        </a:solidFill>
      </dgm:spPr>
      <dgm:t>
        <a:bodyPr/>
        <a:lstStyle/>
        <a:p>
          <a:r>
            <a:rPr lang="en-US" sz="1900" dirty="0"/>
            <a:t>Entrepreneurial Science</a:t>
          </a:r>
        </a:p>
      </dgm:t>
    </dgm:pt>
    <dgm:pt modelId="{DFC57395-D0D6-4B75-A146-4FFC77789214}" type="parTrans" cxnId="{B2F12A37-22D8-4372-87B2-73792EC991EB}">
      <dgm:prSet/>
      <dgm:spPr/>
      <dgm:t>
        <a:bodyPr/>
        <a:lstStyle/>
        <a:p>
          <a:endParaRPr lang="en-US" sz="2800"/>
        </a:p>
      </dgm:t>
    </dgm:pt>
    <dgm:pt modelId="{4B759EF3-F022-47A7-B25A-86A90DE5E060}" type="sibTrans" cxnId="{B2F12A37-22D8-4372-87B2-73792EC991EB}">
      <dgm:prSet/>
      <dgm:spPr/>
      <dgm:t>
        <a:bodyPr/>
        <a:lstStyle/>
        <a:p>
          <a:endParaRPr lang="en-US" sz="2800"/>
        </a:p>
      </dgm:t>
    </dgm:pt>
    <dgm:pt modelId="{AD6162AE-6574-42B6-94AE-85B9B026F022}">
      <dgm:prSet phldrT="[Text]" custT="1"/>
      <dgm:spPr>
        <a:solidFill>
          <a:srgbClr val="8064A2">
            <a:alpha val="49804"/>
          </a:srgbClr>
        </a:solidFill>
      </dgm:spPr>
      <dgm:t>
        <a:bodyPr/>
        <a:lstStyle/>
        <a:p>
          <a:r>
            <a:rPr lang="en-US" sz="2000" dirty="0"/>
            <a:t>Biomedical Informatics</a:t>
          </a:r>
        </a:p>
      </dgm:t>
    </dgm:pt>
    <dgm:pt modelId="{9F12EBA2-D652-4111-8E03-E62681F00872}" type="parTrans" cxnId="{6A31C7BD-983E-426B-A68C-10D4E7FA8EFC}">
      <dgm:prSet/>
      <dgm:spPr/>
      <dgm:t>
        <a:bodyPr/>
        <a:lstStyle/>
        <a:p>
          <a:endParaRPr lang="en-US" sz="2800"/>
        </a:p>
      </dgm:t>
    </dgm:pt>
    <dgm:pt modelId="{FA60BFD8-68F5-4585-B0D9-56300938F987}" type="sibTrans" cxnId="{6A31C7BD-983E-426B-A68C-10D4E7FA8EFC}">
      <dgm:prSet/>
      <dgm:spPr/>
      <dgm:t>
        <a:bodyPr/>
        <a:lstStyle/>
        <a:p>
          <a:endParaRPr lang="en-US" sz="2800"/>
        </a:p>
      </dgm:t>
    </dgm:pt>
    <dgm:pt modelId="{1AE8491F-01FE-495B-9E9F-446201A47218}">
      <dgm:prSet phldrT="[Text]" custT="1"/>
      <dgm:spPr>
        <a:solidFill>
          <a:srgbClr val="5EAFA6">
            <a:alpha val="49804"/>
          </a:srgbClr>
        </a:solidFill>
      </dgm:spPr>
      <dgm:t>
        <a:bodyPr/>
        <a:lstStyle/>
        <a:p>
          <a:r>
            <a:rPr lang="en-US" sz="1800" dirty="0"/>
            <a:t>Translational Therapeutics and Regulatory Science</a:t>
          </a:r>
        </a:p>
      </dgm:t>
    </dgm:pt>
    <dgm:pt modelId="{91CEBC96-8522-4B63-B6E4-C2F00B6EA695}" type="parTrans" cxnId="{0993E257-DECA-42AE-BE02-10208ADCE0D5}">
      <dgm:prSet/>
      <dgm:spPr/>
      <dgm:t>
        <a:bodyPr/>
        <a:lstStyle/>
        <a:p>
          <a:endParaRPr lang="en-US" sz="2800"/>
        </a:p>
      </dgm:t>
    </dgm:pt>
    <dgm:pt modelId="{C9DE2BFA-DDAE-46AA-9B95-E884B10A906A}" type="sibTrans" cxnId="{0993E257-DECA-42AE-BE02-10208ADCE0D5}">
      <dgm:prSet/>
      <dgm:spPr/>
      <dgm:t>
        <a:bodyPr/>
        <a:lstStyle/>
        <a:p>
          <a:endParaRPr lang="en-US" sz="2800"/>
        </a:p>
      </dgm:t>
    </dgm:pt>
    <dgm:pt modelId="{ED18167B-D529-4DDE-A989-9413315D756D}" type="pres">
      <dgm:prSet presAssocID="{66659DEF-CC7A-4982-88C2-C15552915B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432293-5428-49DA-AB85-A725D37E6C0E}" type="pres">
      <dgm:prSet presAssocID="{66659DEF-CC7A-4982-88C2-C15552915B83}" presName="radial" presStyleCnt="0">
        <dgm:presLayoutVars>
          <dgm:animLvl val="ctr"/>
        </dgm:presLayoutVars>
      </dgm:prSet>
      <dgm:spPr/>
    </dgm:pt>
    <dgm:pt modelId="{F9BB750C-9231-4905-B453-2941CE4F4C13}" type="pres">
      <dgm:prSet presAssocID="{47759CDB-480E-47FB-9A91-1B7310DBEE54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B4A51898-9D5E-4CF0-ACFE-914ECB7FAD55}" type="pres">
      <dgm:prSet presAssocID="{60657416-F8BA-49BD-9C12-E3679B36A473}" presName="node" presStyleLbl="vennNode1" presStyleIdx="1" presStyleCnt="5" custScaleX="129378" custScaleY="1293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FFB2E-2AE7-43BB-9B84-77329B463A35}" type="pres">
      <dgm:prSet presAssocID="{1AE8491F-01FE-495B-9E9F-446201A47218}" presName="node" presStyleLbl="vennNode1" presStyleIdx="2" presStyleCnt="5" custScaleX="139247" custScaleY="139247" custRadScaleRad="108181" custRadScaleInc="-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3D79B-99F9-4A79-ADD6-9BAE65345F55}" type="pres">
      <dgm:prSet presAssocID="{F8BF4665-B8B1-4F57-A4EE-4551F43D46B1}" presName="node" presStyleLbl="vennNode1" presStyleIdx="3" presStyleCnt="5" custScaleX="177615" custScaleY="172170" custRadScaleRad="1106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161A2-426F-493D-B61E-883CFE819A15}" type="pres">
      <dgm:prSet presAssocID="{AD6162AE-6574-42B6-94AE-85B9B026F022}" presName="node" presStyleLbl="vennNode1" presStyleIdx="4" presStyleCnt="5" custScaleX="136991" custScaleY="136991" custRadScaleRad="105679" custRadScaleInc="11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EDD254-E844-44DD-A4CB-295F5AD94463}" type="presOf" srcId="{60657416-F8BA-49BD-9C12-E3679B36A473}" destId="{B4A51898-9D5E-4CF0-ACFE-914ECB7FAD55}" srcOrd="0" destOrd="0" presId="urn:microsoft.com/office/officeart/2005/8/layout/radial3"/>
    <dgm:cxn modelId="{CBAAAC5C-1B84-4F46-8FFA-B9949AA6EB63}" srcId="{66659DEF-CC7A-4982-88C2-C15552915B83}" destId="{47759CDB-480E-47FB-9A91-1B7310DBEE54}" srcOrd="0" destOrd="0" parTransId="{9B40000B-B53D-400B-8F55-244933C513D8}" sibTransId="{DCD5498C-04C7-4AE7-930F-C5990841C4EF}"/>
    <dgm:cxn modelId="{29DA68E3-044F-4C08-9F4F-270BF4656CBE}" type="presOf" srcId="{F8BF4665-B8B1-4F57-A4EE-4551F43D46B1}" destId="{BBD3D79B-99F9-4A79-ADD6-9BAE65345F55}" srcOrd="0" destOrd="0" presId="urn:microsoft.com/office/officeart/2005/8/layout/radial3"/>
    <dgm:cxn modelId="{B2F12A37-22D8-4372-87B2-73792EC991EB}" srcId="{47759CDB-480E-47FB-9A91-1B7310DBEE54}" destId="{F8BF4665-B8B1-4F57-A4EE-4551F43D46B1}" srcOrd="2" destOrd="0" parTransId="{DFC57395-D0D6-4B75-A146-4FFC77789214}" sibTransId="{4B759EF3-F022-47A7-B25A-86A90DE5E060}"/>
    <dgm:cxn modelId="{5AADCF87-6F27-4B19-BB43-E615338CF4BF}" type="presOf" srcId="{1AE8491F-01FE-495B-9E9F-446201A47218}" destId="{87FFFB2E-2AE7-43BB-9B84-77329B463A35}" srcOrd="0" destOrd="0" presId="urn:microsoft.com/office/officeart/2005/8/layout/radial3"/>
    <dgm:cxn modelId="{DCD2FBB0-0246-482A-BDA0-F4B9D1B09A7B}" type="presOf" srcId="{47759CDB-480E-47FB-9A91-1B7310DBEE54}" destId="{F9BB750C-9231-4905-B453-2941CE4F4C13}" srcOrd="0" destOrd="0" presId="urn:microsoft.com/office/officeart/2005/8/layout/radial3"/>
    <dgm:cxn modelId="{6A31C7BD-983E-426B-A68C-10D4E7FA8EFC}" srcId="{47759CDB-480E-47FB-9A91-1B7310DBEE54}" destId="{AD6162AE-6574-42B6-94AE-85B9B026F022}" srcOrd="3" destOrd="0" parTransId="{9F12EBA2-D652-4111-8E03-E62681F00872}" sibTransId="{FA60BFD8-68F5-4585-B0D9-56300938F987}"/>
    <dgm:cxn modelId="{FC6C6811-E736-4860-B7F0-FDB6BECFBF95}" srcId="{47759CDB-480E-47FB-9A91-1B7310DBEE54}" destId="{60657416-F8BA-49BD-9C12-E3679B36A473}" srcOrd="0" destOrd="0" parTransId="{12BDFFD2-90C6-4921-BFEC-BEBD4546C7B3}" sibTransId="{84B71406-4BAA-4E40-8C00-456F9C56394A}"/>
    <dgm:cxn modelId="{01EDA098-87DE-413A-ABDF-F8A1B804D4C9}" type="presOf" srcId="{66659DEF-CC7A-4982-88C2-C15552915B83}" destId="{ED18167B-D529-4DDE-A989-9413315D756D}" srcOrd="0" destOrd="0" presId="urn:microsoft.com/office/officeart/2005/8/layout/radial3"/>
    <dgm:cxn modelId="{0F00C0A0-9B0B-4B12-8EAE-C735D9335C1F}" type="presOf" srcId="{AD6162AE-6574-42B6-94AE-85B9B026F022}" destId="{B59161A2-426F-493D-B61E-883CFE819A15}" srcOrd="0" destOrd="0" presId="urn:microsoft.com/office/officeart/2005/8/layout/radial3"/>
    <dgm:cxn modelId="{0993E257-DECA-42AE-BE02-10208ADCE0D5}" srcId="{47759CDB-480E-47FB-9A91-1B7310DBEE54}" destId="{1AE8491F-01FE-495B-9E9F-446201A47218}" srcOrd="1" destOrd="0" parTransId="{91CEBC96-8522-4B63-B6E4-C2F00B6EA695}" sibTransId="{C9DE2BFA-DDAE-46AA-9B95-E884B10A906A}"/>
    <dgm:cxn modelId="{A118A244-0104-452A-ABEC-7A0925AD5BA1}" type="presParOf" srcId="{ED18167B-D529-4DDE-A989-9413315D756D}" destId="{E2432293-5428-49DA-AB85-A725D37E6C0E}" srcOrd="0" destOrd="0" presId="urn:microsoft.com/office/officeart/2005/8/layout/radial3"/>
    <dgm:cxn modelId="{A540437D-2116-4E14-A7AD-075181123DB5}" type="presParOf" srcId="{E2432293-5428-49DA-AB85-A725D37E6C0E}" destId="{F9BB750C-9231-4905-B453-2941CE4F4C13}" srcOrd="0" destOrd="0" presId="urn:microsoft.com/office/officeart/2005/8/layout/radial3"/>
    <dgm:cxn modelId="{5E2D16A1-AA9F-41F7-9F89-BEB7A9AFBB77}" type="presParOf" srcId="{E2432293-5428-49DA-AB85-A725D37E6C0E}" destId="{B4A51898-9D5E-4CF0-ACFE-914ECB7FAD55}" srcOrd="1" destOrd="0" presId="urn:microsoft.com/office/officeart/2005/8/layout/radial3"/>
    <dgm:cxn modelId="{A77891EE-3C2F-4E13-B6E6-04EE66F2B35F}" type="presParOf" srcId="{E2432293-5428-49DA-AB85-A725D37E6C0E}" destId="{87FFFB2E-2AE7-43BB-9B84-77329B463A35}" srcOrd="2" destOrd="0" presId="urn:microsoft.com/office/officeart/2005/8/layout/radial3"/>
    <dgm:cxn modelId="{0C7862E4-50D4-4328-9E7A-E665F98E81C9}" type="presParOf" srcId="{E2432293-5428-49DA-AB85-A725D37E6C0E}" destId="{BBD3D79B-99F9-4A79-ADD6-9BAE65345F55}" srcOrd="3" destOrd="0" presId="urn:microsoft.com/office/officeart/2005/8/layout/radial3"/>
    <dgm:cxn modelId="{B876840D-8055-4C11-A428-0A82EB34C4A4}" type="presParOf" srcId="{E2432293-5428-49DA-AB85-A725D37E6C0E}" destId="{B59161A2-426F-493D-B61E-883CFE819A15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1B94D-4C3C-4AEF-A17A-3425FF4DEA25}">
      <dsp:nvSpPr>
        <dsp:cNvPr id="0" name=""/>
        <dsp:cNvSpPr/>
      </dsp:nvSpPr>
      <dsp:spPr>
        <a:xfrm>
          <a:off x="246498" y="5543"/>
          <a:ext cx="2143921" cy="1477161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844013-1B45-46A0-BD8F-C12C65CD2444}">
      <dsp:nvSpPr>
        <dsp:cNvPr id="0" name=""/>
        <dsp:cNvSpPr/>
      </dsp:nvSpPr>
      <dsp:spPr>
        <a:xfrm>
          <a:off x="289783" y="1482707"/>
          <a:ext cx="2143921" cy="795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MD</a:t>
          </a:r>
          <a:endParaRPr lang="en-US" sz="1600" kern="1200" dirty="0"/>
        </a:p>
      </dsp:txBody>
      <dsp:txXfrm>
        <a:off x="289783" y="1482707"/>
        <a:ext cx="2143921" cy="795394"/>
      </dsp:txXfrm>
    </dsp:sp>
    <dsp:sp modelId="{2307BAA0-1344-417C-874C-1F17030451BB}">
      <dsp:nvSpPr>
        <dsp:cNvPr id="0" name=""/>
        <dsp:cNvSpPr/>
      </dsp:nvSpPr>
      <dsp:spPr>
        <a:xfrm>
          <a:off x="2929534" y="0"/>
          <a:ext cx="2143921" cy="1477161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891D61-78F4-431D-8E0D-D16A28457E9B}">
      <dsp:nvSpPr>
        <dsp:cNvPr id="0" name=""/>
        <dsp:cNvSpPr/>
      </dsp:nvSpPr>
      <dsp:spPr>
        <a:xfrm>
          <a:off x="2956590" y="1504350"/>
          <a:ext cx="2143921" cy="795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MD-PhD</a:t>
          </a:r>
          <a:endParaRPr lang="en-US" sz="1600" kern="1200" dirty="0"/>
        </a:p>
      </dsp:txBody>
      <dsp:txXfrm>
        <a:off x="2956590" y="1504350"/>
        <a:ext cx="2143921" cy="795394"/>
      </dsp:txXfrm>
    </dsp:sp>
    <dsp:sp modelId="{80B5A71F-2972-454B-ACC2-CF9F8F1327D9}">
      <dsp:nvSpPr>
        <dsp:cNvPr id="0" name=""/>
        <dsp:cNvSpPr/>
      </dsp:nvSpPr>
      <dsp:spPr>
        <a:xfrm>
          <a:off x="805255" y="2413066"/>
          <a:ext cx="2143921" cy="1477161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46846-65ED-4C38-9779-C50223BF990A}">
      <dsp:nvSpPr>
        <dsp:cNvPr id="0" name=""/>
        <dsp:cNvSpPr/>
      </dsp:nvSpPr>
      <dsp:spPr>
        <a:xfrm>
          <a:off x="847233" y="3955733"/>
          <a:ext cx="2143921" cy="795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PhD</a:t>
          </a:r>
          <a:endParaRPr lang="en-US" sz="1600" kern="1200" dirty="0"/>
        </a:p>
      </dsp:txBody>
      <dsp:txXfrm>
        <a:off x="847233" y="3955733"/>
        <a:ext cx="2143921" cy="795394"/>
      </dsp:txXfrm>
    </dsp:sp>
    <dsp:sp modelId="{78A5ABBF-D897-498D-98E9-C5584901F9BD}">
      <dsp:nvSpPr>
        <dsp:cNvPr id="0" name=""/>
        <dsp:cNvSpPr/>
      </dsp:nvSpPr>
      <dsp:spPr>
        <a:xfrm>
          <a:off x="7407272" y="2336637"/>
          <a:ext cx="2143921" cy="1477161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DEAF7-1F0E-4235-B456-C3A85866570D}">
      <dsp:nvSpPr>
        <dsp:cNvPr id="0" name=""/>
        <dsp:cNvSpPr/>
      </dsp:nvSpPr>
      <dsp:spPr>
        <a:xfrm>
          <a:off x="7423588" y="3877912"/>
          <a:ext cx="2143921" cy="795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Master’s &amp; Certificates</a:t>
          </a:r>
          <a:endParaRPr lang="en-US" sz="1600" kern="1200" dirty="0"/>
        </a:p>
      </dsp:txBody>
      <dsp:txXfrm>
        <a:off x="7423588" y="3877912"/>
        <a:ext cx="2143921" cy="795394"/>
      </dsp:txXfrm>
    </dsp:sp>
    <dsp:sp modelId="{A14ED60E-6613-4433-86AB-9DBB88B61BB9}">
      <dsp:nvSpPr>
        <dsp:cNvPr id="0" name=""/>
        <dsp:cNvSpPr/>
      </dsp:nvSpPr>
      <dsp:spPr>
        <a:xfrm>
          <a:off x="3705524" y="2410746"/>
          <a:ext cx="2517778" cy="1477161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68228-7671-4272-B16D-0DE75CB9F525}">
      <dsp:nvSpPr>
        <dsp:cNvPr id="0" name=""/>
        <dsp:cNvSpPr/>
      </dsp:nvSpPr>
      <dsp:spPr>
        <a:xfrm>
          <a:off x="4005694" y="3926275"/>
          <a:ext cx="2143921" cy="795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Biomedical Postdoc Program</a:t>
          </a:r>
          <a:endParaRPr lang="en-US" sz="1600" kern="1200" dirty="0"/>
        </a:p>
      </dsp:txBody>
      <dsp:txXfrm>
        <a:off x="4005694" y="3926275"/>
        <a:ext cx="2143921" cy="795394"/>
      </dsp:txXfrm>
    </dsp:sp>
    <dsp:sp modelId="{44667B5E-94CB-4EFB-AA44-82BE52A0CB48}">
      <dsp:nvSpPr>
        <dsp:cNvPr id="0" name=""/>
        <dsp:cNvSpPr/>
      </dsp:nvSpPr>
      <dsp:spPr>
        <a:xfrm>
          <a:off x="5871018" y="0"/>
          <a:ext cx="2143921" cy="1477161"/>
        </a:xfrm>
        <a:prstGeom prst="round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F83A9C-33AC-4545-8222-CAE2C01D83CC}">
      <dsp:nvSpPr>
        <dsp:cNvPr id="0" name=""/>
        <dsp:cNvSpPr/>
      </dsp:nvSpPr>
      <dsp:spPr>
        <a:xfrm>
          <a:off x="5855989" y="1519092"/>
          <a:ext cx="2143921" cy="795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Graduate Medical Education</a:t>
          </a:r>
          <a:endParaRPr lang="en-US" sz="1600" kern="1200" dirty="0"/>
        </a:p>
      </dsp:txBody>
      <dsp:txXfrm>
        <a:off x="5855989" y="1519092"/>
        <a:ext cx="2143921" cy="795394"/>
      </dsp:txXfrm>
    </dsp:sp>
    <dsp:sp modelId="{B1C49891-3ACA-4650-9689-9919C08EA557}">
      <dsp:nvSpPr>
        <dsp:cNvPr id="0" name=""/>
        <dsp:cNvSpPr/>
      </dsp:nvSpPr>
      <dsp:spPr>
        <a:xfrm>
          <a:off x="8556412" y="3681"/>
          <a:ext cx="2143921" cy="1477161"/>
        </a:xfrm>
        <a:prstGeom prst="round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C7ED4A-577D-4D01-BBE5-C250B005D1A1}">
      <dsp:nvSpPr>
        <dsp:cNvPr id="0" name=""/>
        <dsp:cNvSpPr/>
      </dsp:nvSpPr>
      <dsp:spPr>
        <a:xfrm>
          <a:off x="8603257" y="1485622"/>
          <a:ext cx="2143921" cy="795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Continuing Medical Education</a:t>
          </a:r>
          <a:endParaRPr lang="en-US" sz="1600" kern="1200" dirty="0"/>
        </a:p>
      </dsp:txBody>
      <dsp:txXfrm>
        <a:off x="8603257" y="1485622"/>
        <a:ext cx="2143921" cy="7953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1BE18-8D96-4B5A-AAAC-FF4046F86555}">
      <dsp:nvSpPr>
        <dsp:cNvPr id="0" name=""/>
        <dsp:cNvSpPr/>
      </dsp:nvSpPr>
      <dsp:spPr>
        <a:xfrm>
          <a:off x="4350323" y="3375442"/>
          <a:ext cx="2452159" cy="15884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Health Policy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Regulatory Agency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Advocacy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Government</a:t>
          </a:r>
          <a:endParaRPr lang="en-US" sz="1400" kern="1200" dirty="0"/>
        </a:p>
      </dsp:txBody>
      <dsp:txXfrm>
        <a:off x="5120864" y="3807446"/>
        <a:ext cx="1646725" cy="1121546"/>
      </dsp:txXfrm>
    </dsp:sp>
    <dsp:sp modelId="{C2CE9ECD-F864-4B60-9ADF-137238D93DBD}">
      <dsp:nvSpPr>
        <dsp:cNvPr id="0" name=""/>
        <dsp:cNvSpPr/>
      </dsp:nvSpPr>
      <dsp:spPr>
        <a:xfrm>
          <a:off x="349431" y="3375442"/>
          <a:ext cx="2452159" cy="15884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Pharma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Biotechnology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Finance/Business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>
        <a:off x="384324" y="3807446"/>
        <a:ext cx="1646725" cy="1121546"/>
      </dsp:txXfrm>
    </dsp:sp>
    <dsp:sp modelId="{67B17C5A-C0B7-4748-B774-E004543089B2}">
      <dsp:nvSpPr>
        <dsp:cNvPr id="0" name=""/>
        <dsp:cNvSpPr/>
      </dsp:nvSpPr>
      <dsp:spPr>
        <a:xfrm>
          <a:off x="4350323" y="0"/>
          <a:ext cx="2452159" cy="15884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Clinician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Administration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Employee</a:t>
          </a:r>
          <a:endParaRPr lang="en-US" sz="1400" kern="1200" dirty="0"/>
        </a:p>
      </dsp:txBody>
      <dsp:txXfrm>
        <a:off x="5120864" y="34893"/>
        <a:ext cx="1646725" cy="1121546"/>
      </dsp:txXfrm>
    </dsp:sp>
    <dsp:sp modelId="{C58E91AD-BD74-4EBE-B463-B5A44C9CE960}">
      <dsp:nvSpPr>
        <dsp:cNvPr id="0" name=""/>
        <dsp:cNvSpPr/>
      </dsp:nvSpPr>
      <dsp:spPr>
        <a:xfrm>
          <a:off x="349431" y="0"/>
          <a:ext cx="2452159" cy="15884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Research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Clinical Practice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Education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Innovation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Administration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Research Support</a:t>
          </a:r>
          <a:endParaRPr lang="en-US" sz="1400" kern="1200" dirty="0"/>
        </a:p>
      </dsp:txBody>
      <dsp:txXfrm>
        <a:off x="384324" y="34893"/>
        <a:ext cx="1646725" cy="1121546"/>
      </dsp:txXfrm>
    </dsp:sp>
    <dsp:sp modelId="{B45AE674-ECE3-4849-9278-F100857C87F1}">
      <dsp:nvSpPr>
        <dsp:cNvPr id="0" name=""/>
        <dsp:cNvSpPr/>
      </dsp:nvSpPr>
      <dsp:spPr>
        <a:xfrm>
          <a:off x="1681864" y="604174"/>
          <a:ext cx="1866162" cy="1872546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Academia</a:t>
          </a:r>
          <a:endParaRPr lang="en-US" sz="2000" kern="1200" dirty="0"/>
        </a:p>
      </dsp:txBody>
      <dsp:txXfrm>
        <a:off x="2228450" y="1152630"/>
        <a:ext cx="1319576" cy="1324090"/>
      </dsp:txXfrm>
    </dsp:sp>
    <dsp:sp modelId="{E7CE5A09-C944-4C2B-9C4C-E02805A2DFD7}">
      <dsp:nvSpPr>
        <dsp:cNvPr id="0" name=""/>
        <dsp:cNvSpPr/>
      </dsp:nvSpPr>
      <dsp:spPr>
        <a:xfrm rot="5400000">
          <a:off x="3633344" y="607366"/>
          <a:ext cx="1872546" cy="186616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Private Practice</a:t>
          </a:r>
          <a:endParaRPr lang="en-US" sz="2000" kern="1200" dirty="0"/>
        </a:p>
      </dsp:txBody>
      <dsp:txXfrm rot="-5400000">
        <a:off x="3636536" y="1152630"/>
        <a:ext cx="1319576" cy="1324090"/>
      </dsp:txXfrm>
    </dsp:sp>
    <dsp:sp modelId="{2562630A-FE53-483D-AF06-B417C1BCC186}">
      <dsp:nvSpPr>
        <dsp:cNvPr id="0" name=""/>
        <dsp:cNvSpPr/>
      </dsp:nvSpPr>
      <dsp:spPr>
        <a:xfrm rot="10800000">
          <a:off x="3636579" y="2542500"/>
          <a:ext cx="1866162" cy="1898875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Not for Profit Sector</a:t>
          </a:r>
          <a:endParaRPr lang="en-US" sz="2000" kern="1200" dirty="0"/>
        </a:p>
      </dsp:txBody>
      <dsp:txXfrm rot="10800000">
        <a:off x="3636579" y="2542500"/>
        <a:ext cx="1319576" cy="1342707"/>
      </dsp:txXfrm>
    </dsp:sp>
    <dsp:sp modelId="{C6249B4C-434D-4A3E-B7AB-60D2BA9687AA}">
      <dsp:nvSpPr>
        <dsp:cNvPr id="0" name=""/>
        <dsp:cNvSpPr/>
      </dsp:nvSpPr>
      <dsp:spPr>
        <a:xfrm rot="16200000">
          <a:off x="1681821" y="2558857"/>
          <a:ext cx="1898832" cy="186616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Industry/ For Profit Sector</a:t>
          </a:r>
          <a:endParaRPr lang="en-US" sz="2000" kern="1200" dirty="0"/>
        </a:p>
      </dsp:txBody>
      <dsp:txXfrm rot="5400000">
        <a:off x="2244742" y="2542523"/>
        <a:ext cx="1319576" cy="1342677"/>
      </dsp:txXfrm>
    </dsp:sp>
    <dsp:sp modelId="{668C19AC-A8F4-4140-9F83-75670EC67CAA}">
      <dsp:nvSpPr>
        <dsp:cNvPr id="0" name=""/>
        <dsp:cNvSpPr/>
      </dsp:nvSpPr>
      <dsp:spPr>
        <a:xfrm>
          <a:off x="3204906" y="2035193"/>
          <a:ext cx="742100" cy="645305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D2B52A-7F17-4286-904E-79111494DA1A}">
      <dsp:nvSpPr>
        <dsp:cNvPr id="0" name=""/>
        <dsp:cNvSpPr/>
      </dsp:nvSpPr>
      <dsp:spPr>
        <a:xfrm rot="10800000">
          <a:off x="3204906" y="2283387"/>
          <a:ext cx="742100" cy="645305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DE35C-9782-43EB-9E3C-DCCF3233CCE9}">
      <dsp:nvSpPr>
        <dsp:cNvPr id="0" name=""/>
        <dsp:cNvSpPr/>
      </dsp:nvSpPr>
      <dsp:spPr>
        <a:xfrm>
          <a:off x="7564720" y="2622126"/>
          <a:ext cx="220205" cy="220204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BDDAF3-7887-40C0-91E7-9BA1B7D096D6}">
      <dsp:nvSpPr>
        <dsp:cNvPr id="0" name=""/>
        <dsp:cNvSpPr/>
      </dsp:nvSpPr>
      <dsp:spPr>
        <a:xfrm>
          <a:off x="7161657" y="2622126"/>
          <a:ext cx="220205" cy="220204"/>
        </a:xfrm>
        <a:prstGeom prst="ellipse">
          <a:avLst/>
        </a:prstGeom>
        <a:solidFill>
          <a:srgbClr val="4472C4">
            <a:hueOff val="-179350"/>
            <a:satOff val="-249"/>
            <a:lumOff val="-96"/>
            <a:alphaOff val="0"/>
          </a:srgbClr>
        </a:solidFill>
        <a:ln w="12700" cap="flat" cmpd="sng" algn="ctr">
          <a:solidFill>
            <a:srgbClr val="4472C4">
              <a:hueOff val="-179350"/>
              <a:satOff val="-249"/>
              <a:lumOff val="-96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3F6F1-78D1-42C4-8A40-61EE7BC69010}">
      <dsp:nvSpPr>
        <dsp:cNvPr id="0" name=""/>
        <dsp:cNvSpPr/>
      </dsp:nvSpPr>
      <dsp:spPr>
        <a:xfrm>
          <a:off x="6759373" y="2622126"/>
          <a:ext cx="220205" cy="220204"/>
        </a:xfrm>
        <a:prstGeom prst="ellipse">
          <a:avLst/>
        </a:prstGeom>
        <a:solidFill>
          <a:srgbClr val="4472C4">
            <a:hueOff val="-358700"/>
            <a:satOff val="-499"/>
            <a:lumOff val="-191"/>
            <a:alphaOff val="0"/>
          </a:srgbClr>
        </a:solidFill>
        <a:ln w="12700" cap="flat" cmpd="sng" algn="ctr">
          <a:solidFill>
            <a:srgbClr val="4472C4">
              <a:hueOff val="-358700"/>
              <a:satOff val="-499"/>
              <a:lumOff val="-191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F8F13-B9DB-4189-AD01-8F11E786D228}">
      <dsp:nvSpPr>
        <dsp:cNvPr id="0" name=""/>
        <dsp:cNvSpPr/>
      </dsp:nvSpPr>
      <dsp:spPr>
        <a:xfrm>
          <a:off x="6356311" y="2622126"/>
          <a:ext cx="220205" cy="220204"/>
        </a:xfrm>
        <a:prstGeom prst="ellipse">
          <a:avLst/>
        </a:prstGeom>
        <a:solidFill>
          <a:srgbClr val="4472C4">
            <a:hueOff val="-538050"/>
            <a:satOff val="-748"/>
            <a:lumOff val="-287"/>
            <a:alphaOff val="0"/>
          </a:srgbClr>
        </a:solidFill>
        <a:ln w="12700" cap="flat" cmpd="sng" algn="ctr">
          <a:solidFill>
            <a:srgbClr val="4472C4">
              <a:hueOff val="-538050"/>
              <a:satOff val="-748"/>
              <a:lumOff val="-287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14B6E8-F41C-4386-802B-7F4E67C0FDE9}">
      <dsp:nvSpPr>
        <dsp:cNvPr id="0" name=""/>
        <dsp:cNvSpPr/>
      </dsp:nvSpPr>
      <dsp:spPr>
        <a:xfrm>
          <a:off x="5953249" y="2622126"/>
          <a:ext cx="220205" cy="220204"/>
        </a:xfrm>
        <a:prstGeom prst="ellipse">
          <a:avLst/>
        </a:prstGeom>
        <a:solidFill>
          <a:srgbClr val="4472C4">
            <a:hueOff val="-717399"/>
            <a:satOff val="-998"/>
            <a:lumOff val="-383"/>
            <a:alphaOff val="0"/>
          </a:srgbClr>
        </a:solidFill>
        <a:ln w="12700" cap="flat" cmpd="sng" algn="ctr">
          <a:solidFill>
            <a:srgbClr val="4472C4">
              <a:hueOff val="-717399"/>
              <a:satOff val="-998"/>
              <a:lumOff val="-383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C72C2-FF61-474A-B1C4-F4B6E9C86D60}">
      <dsp:nvSpPr>
        <dsp:cNvPr id="0" name=""/>
        <dsp:cNvSpPr/>
      </dsp:nvSpPr>
      <dsp:spPr>
        <a:xfrm>
          <a:off x="5330759" y="2512024"/>
          <a:ext cx="440411" cy="439983"/>
        </a:xfrm>
        <a:prstGeom prst="ellipse">
          <a:avLst/>
        </a:prstGeom>
        <a:solidFill>
          <a:srgbClr val="4472C4">
            <a:hueOff val="-896749"/>
            <a:satOff val="-1247"/>
            <a:lumOff val="-478"/>
            <a:alphaOff val="0"/>
          </a:srgbClr>
        </a:solidFill>
        <a:ln w="12700" cap="flat" cmpd="sng" algn="ctr">
          <a:solidFill>
            <a:srgbClr val="4472C4">
              <a:hueOff val="-896749"/>
              <a:satOff val="-1247"/>
              <a:lumOff val="-47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F3A55A-08E2-48F4-A1B0-EC42EB4A786F}">
      <dsp:nvSpPr>
        <dsp:cNvPr id="0" name=""/>
        <dsp:cNvSpPr/>
      </dsp:nvSpPr>
      <dsp:spPr>
        <a:xfrm>
          <a:off x="7206010" y="2167689"/>
          <a:ext cx="220205" cy="220204"/>
        </a:xfrm>
        <a:prstGeom prst="ellipse">
          <a:avLst/>
        </a:prstGeom>
        <a:solidFill>
          <a:srgbClr val="4472C4">
            <a:hueOff val="-1076099"/>
            <a:satOff val="-1497"/>
            <a:lumOff val="-574"/>
            <a:alphaOff val="0"/>
          </a:srgbClr>
        </a:solidFill>
        <a:ln w="12700" cap="flat" cmpd="sng" algn="ctr">
          <a:solidFill>
            <a:srgbClr val="4472C4">
              <a:hueOff val="-1076099"/>
              <a:satOff val="-1497"/>
              <a:lumOff val="-574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9C2F4E-390A-4408-AC3B-41746A9B53CE}">
      <dsp:nvSpPr>
        <dsp:cNvPr id="0" name=""/>
        <dsp:cNvSpPr/>
      </dsp:nvSpPr>
      <dsp:spPr>
        <a:xfrm>
          <a:off x="7206010" y="3079539"/>
          <a:ext cx="220205" cy="220204"/>
        </a:xfrm>
        <a:prstGeom prst="ellipse">
          <a:avLst/>
        </a:prstGeom>
        <a:solidFill>
          <a:srgbClr val="4472C4">
            <a:hueOff val="-1255449"/>
            <a:satOff val="-1746"/>
            <a:lumOff val="-670"/>
            <a:alphaOff val="0"/>
          </a:srgbClr>
        </a:solidFill>
        <a:ln w="12700" cap="flat" cmpd="sng" algn="ctr">
          <a:solidFill>
            <a:srgbClr val="4472C4">
              <a:hueOff val="-1255449"/>
              <a:satOff val="-1746"/>
              <a:lumOff val="-67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507B57-AA18-4485-9CA5-F7E66316069F}">
      <dsp:nvSpPr>
        <dsp:cNvPr id="0" name=""/>
        <dsp:cNvSpPr/>
      </dsp:nvSpPr>
      <dsp:spPr>
        <a:xfrm>
          <a:off x="7402872" y="2365363"/>
          <a:ext cx="220205" cy="220204"/>
        </a:xfrm>
        <a:prstGeom prst="ellipse">
          <a:avLst/>
        </a:prstGeom>
        <a:solidFill>
          <a:srgbClr val="4472C4">
            <a:hueOff val="-1434799"/>
            <a:satOff val="-1996"/>
            <a:lumOff val="-765"/>
            <a:alphaOff val="0"/>
          </a:srgbClr>
        </a:solidFill>
        <a:ln w="12700" cap="flat" cmpd="sng" algn="ctr">
          <a:solidFill>
            <a:srgbClr val="4472C4">
              <a:hueOff val="-1434799"/>
              <a:satOff val="-1996"/>
              <a:lumOff val="-765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3364EC-3651-44E4-834F-14A151387C2B}">
      <dsp:nvSpPr>
        <dsp:cNvPr id="0" name=""/>
        <dsp:cNvSpPr/>
      </dsp:nvSpPr>
      <dsp:spPr>
        <a:xfrm>
          <a:off x="7415322" y="2883141"/>
          <a:ext cx="220205" cy="220204"/>
        </a:xfrm>
        <a:prstGeom prst="ellipse">
          <a:avLst/>
        </a:prstGeom>
        <a:solidFill>
          <a:srgbClr val="4472C4">
            <a:hueOff val="-1614149"/>
            <a:satOff val="-2245"/>
            <a:lumOff val="-861"/>
            <a:alphaOff val="0"/>
          </a:srgbClr>
        </a:solidFill>
        <a:ln w="12700" cap="flat" cmpd="sng" algn="ctr">
          <a:solidFill>
            <a:srgbClr val="4472C4">
              <a:hueOff val="-1614149"/>
              <a:satOff val="-2245"/>
              <a:lumOff val="-861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5BD787-FAD6-4596-98CF-E150702FAB00}">
      <dsp:nvSpPr>
        <dsp:cNvPr id="0" name=""/>
        <dsp:cNvSpPr/>
      </dsp:nvSpPr>
      <dsp:spPr>
        <a:xfrm>
          <a:off x="2938064" y="1614627"/>
          <a:ext cx="2226957" cy="2227125"/>
        </a:xfrm>
        <a:prstGeom prst="ellipse">
          <a:avLst/>
        </a:prstGeom>
        <a:solidFill>
          <a:srgbClr val="4472C4">
            <a:hueOff val="-1793499"/>
            <a:satOff val="-2495"/>
            <a:lumOff val="-957"/>
            <a:alphaOff val="0"/>
          </a:srgbClr>
        </a:solidFill>
        <a:ln w="12700" cap="flat" cmpd="sng" algn="ctr">
          <a:solidFill>
            <a:srgbClr val="4472C4">
              <a:hueOff val="-1793499"/>
              <a:satOff val="-2495"/>
              <a:lumOff val="-957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In parallel or in sequence?</a:t>
          </a:r>
        </a:p>
      </dsp:txBody>
      <dsp:txXfrm>
        <a:off x="3264194" y="1940782"/>
        <a:ext cx="1574697" cy="1574815"/>
      </dsp:txXfrm>
    </dsp:sp>
    <dsp:sp modelId="{BEE825C0-45CE-4FBC-997A-45BE8EFCC5DC}">
      <dsp:nvSpPr>
        <dsp:cNvPr id="0" name=""/>
        <dsp:cNvSpPr/>
      </dsp:nvSpPr>
      <dsp:spPr>
        <a:xfrm>
          <a:off x="3041553" y="1256689"/>
          <a:ext cx="440411" cy="439983"/>
        </a:xfrm>
        <a:prstGeom prst="ellipse">
          <a:avLst/>
        </a:prstGeom>
        <a:solidFill>
          <a:srgbClr val="4472C4">
            <a:hueOff val="-1972849"/>
            <a:satOff val="-2744"/>
            <a:lumOff val="-1052"/>
            <a:alphaOff val="0"/>
          </a:srgbClr>
        </a:solidFill>
        <a:ln w="12700" cap="flat" cmpd="sng" algn="ctr">
          <a:solidFill>
            <a:srgbClr val="4472C4">
              <a:hueOff val="-1972849"/>
              <a:satOff val="-2744"/>
              <a:lumOff val="-1052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1B0396-C3EB-4DB5-96D5-7113ECA72763}">
      <dsp:nvSpPr>
        <dsp:cNvPr id="0" name=""/>
        <dsp:cNvSpPr/>
      </dsp:nvSpPr>
      <dsp:spPr>
        <a:xfrm>
          <a:off x="2793335" y="1050938"/>
          <a:ext cx="220205" cy="220204"/>
        </a:xfrm>
        <a:prstGeom prst="ellipse">
          <a:avLst/>
        </a:prstGeom>
        <a:solidFill>
          <a:srgbClr val="4472C4">
            <a:hueOff val="-2152198"/>
            <a:satOff val="-2994"/>
            <a:lumOff val="-1148"/>
            <a:alphaOff val="0"/>
          </a:srgbClr>
        </a:solidFill>
        <a:ln w="12700" cap="flat" cmpd="sng" algn="ctr">
          <a:solidFill>
            <a:srgbClr val="4472C4">
              <a:hueOff val="-2152198"/>
              <a:satOff val="-2994"/>
              <a:lumOff val="-114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D812-20B7-423B-BF8E-A0E425830448}">
      <dsp:nvSpPr>
        <dsp:cNvPr id="0" name=""/>
        <dsp:cNvSpPr/>
      </dsp:nvSpPr>
      <dsp:spPr>
        <a:xfrm>
          <a:off x="2338918" y="906402"/>
          <a:ext cx="220205" cy="220204"/>
        </a:xfrm>
        <a:prstGeom prst="ellipse">
          <a:avLst/>
        </a:prstGeom>
        <a:solidFill>
          <a:srgbClr val="4472C4">
            <a:hueOff val="-2331548"/>
            <a:satOff val="-3243"/>
            <a:lumOff val="-1244"/>
            <a:alphaOff val="0"/>
          </a:srgbClr>
        </a:solidFill>
        <a:ln w="12700" cap="flat" cmpd="sng" algn="ctr">
          <a:solidFill>
            <a:srgbClr val="4472C4">
              <a:hueOff val="-2331548"/>
              <a:satOff val="-3243"/>
              <a:lumOff val="-1244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F98BD-97C1-4316-A907-33FA0B3E1938}">
      <dsp:nvSpPr>
        <dsp:cNvPr id="0" name=""/>
        <dsp:cNvSpPr/>
      </dsp:nvSpPr>
      <dsp:spPr>
        <a:xfrm>
          <a:off x="1885278" y="906402"/>
          <a:ext cx="220205" cy="220204"/>
        </a:xfrm>
        <a:prstGeom prst="ellipse">
          <a:avLst/>
        </a:prstGeom>
        <a:solidFill>
          <a:srgbClr val="4472C4">
            <a:hueOff val="-2510898"/>
            <a:satOff val="-3492"/>
            <a:lumOff val="-1339"/>
            <a:alphaOff val="0"/>
          </a:srgbClr>
        </a:solidFill>
        <a:ln w="12700" cap="flat" cmpd="sng" algn="ctr">
          <a:solidFill>
            <a:srgbClr val="4472C4">
              <a:hueOff val="-2510898"/>
              <a:satOff val="-3492"/>
              <a:lumOff val="-1339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116E7-B64C-47B2-ABAD-900BEC980229}">
      <dsp:nvSpPr>
        <dsp:cNvPr id="0" name=""/>
        <dsp:cNvSpPr/>
      </dsp:nvSpPr>
      <dsp:spPr>
        <a:xfrm>
          <a:off x="1431639" y="906402"/>
          <a:ext cx="220205" cy="220204"/>
        </a:xfrm>
        <a:prstGeom prst="ellipse">
          <a:avLst/>
        </a:prstGeom>
        <a:solidFill>
          <a:srgbClr val="4472C4">
            <a:hueOff val="-2690248"/>
            <a:satOff val="-3742"/>
            <a:lumOff val="-1435"/>
            <a:alphaOff val="0"/>
          </a:srgbClr>
        </a:solidFill>
        <a:ln w="12700" cap="flat" cmpd="sng" algn="ctr">
          <a:solidFill>
            <a:srgbClr val="4472C4">
              <a:hueOff val="-2690248"/>
              <a:satOff val="-3742"/>
              <a:lumOff val="-1435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223B5-2FC5-4660-B7AD-BAE2B5D3ABFE}">
      <dsp:nvSpPr>
        <dsp:cNvPr id="0" name=""/>
        <dsp:cNvSpPr/>
      </dsp:nvSpPr>
      <dsp:spPr>
        <a:xfrm>
          <a:off x="977999" y="906402"/>
          <a:ext cx="220205" cy="220204"/>
        </a:xfrm>
        <a:prstGeom prst="ellipse">
          <a:avLst/>
        </a:prstGeom>
        <a:solidFill>
          <a:srgbClr val="4472C4">
            <a:hueOff val="-2869598"/>
            <a:satOff val="-3991"/>
            <a:lumOff val="-1531"/>
            <a:alphaOff val="0"/>
          </a:srgbClr>
        </a:solidFill>
        <a:ln w="12700" cap="flat" cmpd="sng" algn="ctr">
          <a:solidFill>
            <a:srgbClr val="4472C4">
              <a:hueOff val="-2869598"/>
              <a:satOff val="-3991"/>
              <a:lumOff val="-1531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DD2A2B-8BB9-4D43-8740-4F0277B4DA82}">
      <dsp:nvSpPr>
        <dsp:cNvPr id="0" name=""/>
        <dsp:cNvSpPr/>
      </dsp:nvSpPr>
      <dsp:spPr>
        <a:xfrm>
          <a:off x="523582" y="906402"/>
          <a:ext cx="220205" cy="220204"/>
        </a:xfrm>
        <a:prstGeom prst="ellipse">
          <a:avLst/>
        </a:prstGeom>
        <a:solidFill>
          <a:srgbClr val="4472C4">
            <a:hueOff val="-3048948"/>
            <a:satOff val="-4241"/>
            <a:lumOff val="-1626"/>
            <a:alphaOff val="0"/>
          </a:srgbClr>
        </a:solidFill>
        <a:ln w="12700" cap="flat" cmpd="sng" algn="ctr">
          <a:solidFill>
            <a:srgbClr val="4472C4">
              <a:hueOff val="-3048948"/>
              <a:satOff val="-4241"/>
              <a:lumOff val="-1626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950472-AF2D-4782-989C-F7C6901653EB}">
      <dsp:nvSpPr>
        <dsp:cNvPr id="0" name=""/>
        <dsp:cNvSpPr/>
      </dsp:nvSpPr>
      <dsp:spPr>
        <a:xfrm>
          <a:off x="69942" y="906402"/>
          <a:ext cx="220205" cy="220204"/>
        </a:xfrm>
        <a:prstGeom prst="ellipse">
          <a:avLst/>
        </a:prstGeom>
        <a:solidFill>
          <a:srgbClr val="4472C4">
            <a:hueOff val="-3228298"/>
            <a:satOff val="-4490"/>
            <a:lumOff val="-1722"/>
            <a:alphaOff val="0"/>
          </a:srgbClr>
        </a:solidFill>
        <a:ln w="12700" cap="flat" cmpd="sng" algn="ctr">
          <a:solidFill>
            <a:srgbClr val="4472C4">
              <a:hueOff val="-3228298"/>
              <a:satOff val="-4490"/>
              <a:lumOff val="-1722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80353-EB80-48E6-BC39-973247D3D8B9}">
      <dsp:nvSpPr>
        <dsp:cNvPr id="0" name=""/>
        <dsp:cNvSpPr/>
      </dsp:nvSpPr>
      <dsp:spPr>
        <a:xfrm>
          <a:off x="66830" y="362268"/>
          <a:ext cx="2483734" cy="550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2"/>
              </a:solidFill>
              <a:latin typeface="+mj-lt"/>
              <a:ea typeface="+mn-ea"/>
              <a:cs typeface="+mn-cs"/>
            </a:rPr>
            <a:t>Medical School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chemeClr val="tx2"/>
              </a:solidFill>
              <a:latin typeface="+mj-lt"/>
              <a:ea typeface="+mn-ea"/>
              <a:cs typeface="+mn-cs"/>
            </a:rPr>
            <a:t> </a:t>
          </a:r>
        </a:p>
      </dsp:txBody>
      <dsp:txXfrm>
        <a:off x="66830" y="362268"/>
        <a:ext cx="2483734" cy="550085"/>
      </dsp:txXfrm>
    </dsp:sp>
    <dsp:sp modelId="{BBBB465E-0AD6-417E-8B0F-EF74ABF8CD99}">
      <dsp:nvSpPr>
        <dsp:cNvPr id="0" name=""/>
        <dsp:cNvSpPr/>
      </dsp:nvSpPr>
      <dsp:spPr>
        <a:xfrm>
          <a:off x="2461081" y="1945784"/>
          <a:ext cx="440411" cy="439983"/>
        </a:xfrm>
        <a:prstGeom prst="ellipse">
          <a:avLst/>
        </a:prstGeom>
        <a:solidFill>
          <a:srgbClr val="4472C4">
            <a:hueOff val="-3586997"/>
            <a:satOff val="-4989"/>
            <a:lumOff val="-1913"/>
            <a:alphaOff val="0"/>
          </a:srgbClr>
        </a:solidFill>
        <a:ln w="12700" cap="flat" cmpd="sng" algn="ctr">
          <a:solidFill>
            <a:srgbClr val="4472C4">
              <a:hueOff val="-3586997"/>
              <a:satOff val="-4989"/>
              <a:lumOff val="-1913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33113-25FD-4951-93E9-F614A7F64FED}">
      <dsp:nvSpPr>
        <dsp:cNvPr id="0" name=""/>
        <dsp:cNvSpPr/>
      </dsp:nvSpPr>
      <dsp:spPr>
        <a:xfrm>
          <a:off x="2096147" y="2035906"/>
          <a:ext cx="220205" cy="220204"/>
        </a:xfrm>
        <a:prstGeom prst="ellipse">
          <a:avLst/>
        </a:prstGeom>
        <a:solidFill>
          <a:srgbClr val="4472C4">
            <a:hueOff val="-3766347"/>
            <a:satOff val="-5239"/>
            <a:lumOff val="-2009"/>
            <a:alphaOff val="0"/>
          </a:srgbClr>
        </a:solidFill>
        <a:ln w="12700" cap="flat" cmpd="sng" algn="ctr">
          <a:solidFill>
            <a:srgbClr val="4472C4">
              <a:hueOff val="-3766347"/>
              <a:satOff val="-5239"/>
              <a:lumOff val="-2009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A9B7EA-BB16-406F-8EDC-06AC8A6DF6FA}">
      <dsp:nvSpPr>
        <dsp:cNvPr id="0" name=""/>
        <dsp:cNvSpPr/>
      </dsp:nvSpPr>
      <dsp:spPr>
        <a:xfrm>
          <a:off x="1677522" y="2035906"/>
          <a:ext cx="220205" cy="220204"/>
        </a:xfrm>
        <a:prstGeom prst="ellipse">
          <a:avLst/>
        </a:prstGeom>
        <a:solidFill>
          <a:srgbClr val="4472C4">
            <a:hueOff val="-3945697"/>
            <a:satOff val="-5488"/>
            <a:lumOff val="-2104"/>
            <a:alphaOff val="0"/>
          </a:srgbClr>
        </a:solidFill>
        <a:ln w="12700" cap="flat" cmpd="sng" algn="ctr">
          <a:solidFill>
            <a:srgbClr val="4472C4">
              <a:hueOff val="-3945697"/>
              <a:satOff val="-5488"/>
              <a:lumOff val="-2104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8A65A-51F5-475F-A741-3BBBD2E42A89}">
      <dsp:nvSpPr>
        <dsp:cNvPr id="0" name=""/>
        <dsp:cNvSpPr/>
      </dsp:nvSpPr>
      <dsp:spPr>
        <a:xfrm>
          <a:off x="1259676" y="2035906"/>
          <a:ext cx="220205" cy="220204"/>
        </a:xfrm>
        <a:prstGeom prst="ellipse">
          <a:avLst/>
        </a:prstGeom>
        <a:solidFill>
          <a:srgbClr val="4472C4">
            <a:hueOff val="-4125047"/>
            <a:satOff val="-5738"/>
            <a:lumOff val="-2200"/>
            <a:alphaOff val="0"/>
          </a:srgbClr>
        </a:solidFill>
        <a:ln w="12700" cap="flat" cmpd="sng" algn="ctr">
          <a:solidFill>
            <a:srgbClr val="4472C4">
              <a:hueOff val="-4125047"/>
              <a:satOff val="-5738"/>
              <a:lumOff val="-220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5F3CFD-4255-455B-8D37-ECA37B26CC59}">
      <dsp:nvSpPr>
        <dsp:cNvPr id="0" name=""/>
        <dsp:cNvSpPr/>
      </dsp:nvSpPr>
      <dsp:spPr>
        <a:xfrm>
          <a:off x="841830" y="2035906"/>
          <a:ext cx="220205" cy="220204"/>
        </a:xfrm>
        <a:prstGeom prst="ellipse">
          <a:avLst/>
        </a:prstGeom>
        <a:solidFill>
          <a:srgbClr val="4472C4">
            <a:hueOff val="-4304397"/>
            <a:satOff val="-5987"/>
            <a:lumOff val="-2296"/>
            <a:alphaOff val="0"/>
          </a:srgbClr>
        </a:solidFill>
        <a:ln w="12700" cap="flat" cmpd="sng" algn="ctr">
          <a:solidFill>
            <a:srgbClr val="4472C4">
              <a:hueOff val="-4304397"/>
              <a:satOff val="-5987"/>
              <a:lumOff val="-2296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559D9-0962-4D89-B626-BA7018190A0E}">
      <dsp:nvSpPr>
        <dsp:cNvPr id="0" name=""/>
        <dsp:cNvSpPr/>
      </dsp:nvSpPr>
      <dsp:spPr>
        <a:xfrm>
          <a:off x="423205" y="2035906"/>
          <a:ext cx="220205" cy="220204"/>
        </a:xfrm>
        <a:prstGeom prst="ellipse">
          <a:avLst/>
        </a:prstGeom>
        <a:solidFill>
          <a:srgbClr val="4472C4">
            <a:hueOff val="-4483747"/>
            <a:satOff val="-6237"/>
            <a:lumOff val="-2391"/>
            <a:alphaOff val="0"/>
          </a:srgbClr>
        </a:solidFill>
        <a:ln w="12700" cap="flat" cmpd="sng" algn="ctr">
          <a:solidFill>
            <a:srgbClr val="4472C4">
              <a:hueOff val="-4483747"/>
              <a:satOff val="-6237"/>
              <a:lumOff val="-2391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1381B8-EF66-4CD2-8D4A-EA5E85DCC59D}">
      <dsp:nvSpPr>
        <dsp:cNvPr id="0" name=""/>
        <dsp:cNvSpPr/>
      </dsp:nvSpPr>
      <dsp:spPr>
        <a:xfrm>
          <a:off x="5359" y="2035906"/>
          <a:ext cx="220205" cy="220204"/>
        </a:xfrm>
        <a:prstGeom prst="ellipse">
          <a:avLst/>
        </a:prstGeom>
        <a:solidFill>
          <a:srgbClr val="4472C4">
            <a:hueOff val="-4663097"/>
            <a:satOff val="-6486"/>
            <a:lumOff val="-2487"/>
            <a:alphaOff val="0"/>
          </a:srgbClr>
        </a:solidFill>
        <a:ln w="12700" cap="flat" cmpd="sng" algn="ctr">
          <a:solidFill>
            <a:srgbClr val="4472C4">
              <a:hueOff val="-4663097"/>
              <a:satOff val="-6486"/>
              <a:lumOff val="-2487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69106-97CC-45E7-AEB4-5C10ADD343BA}">
      <dsp:nvSpPr>
        <dsp:cNvPr id="0" name=""/>
        <dsp:cNvSpPr/>
      </dsp:nvSpPr>
      <dsp:spPr>
        <a:xfrm>
          <a:off x="3803" y="1493897"/>
          <a:ext cx="2310993" cy="550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2"/>
              </a:solidFill>
              <a:latin typeface="+mj-lt"/>
              <a:ea typeface="+mn-ea"/>
              <a:cs typeface="+mn-cs"/>
            </a:rPr>
            <a:t>Residency &amp; Subspecialty Training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>
              <a:solidFill>
                <a:schemeClr val="tx2"/>
              </a:solidFill>
              <a:latin typeface="+mj-lt"/>
              <a:ea typeface="+mn-ea"/>
              <a:cs typeface="+mn-cs"/>
            </a:rPr>
            <a:t> </a:t>
          </a:r>
        </a:p>
      </dsp:txBody>
      <dsp:txXfrm>
        <a:off x="3803" y="1493897"/>
        <a:ext cx="2310993" cy="550085"/>
      </dsp:txXfrm>
    </dsp:sp>
    <dsp:sp modelId="{E2F00FFA-87ED-4AEB-B18B-A51564F990E5}">
      <dsp:nvSpPr>
        <dsp:cNvPr id="0" name=""/>
        <dsp:cNvSpPr/>
      </dsp:nvSpPr>
      <dsp:spPr>
        <a:xfrm>
          <a:off x="2461081" y="3003020"/>
          <a:ext cx="440411" cy="439983"/>
        </a:xfrm>
        <a:prstGeom prst="ellipse">
          <a:avLst/>
        </a:prstGeom>
        <a:solidFill>
          <a:srgbClr val="4472C4">
            <a:hueOff val="-4842447"/>
            <a:satOff val="-6736"/>
            <a:lumOff val="-2583"/>
            <a:alphaOff val="0"/>
          </a:srgbClr>
        </a:solidFill>
        <a:ln w="12700" cap="flat" cmpd="sng" algn="ctr">
          <a:solidFill>
            <a:srgbClr val="4472C4">
              <a:hueOff val="-4842447"/>
              <a:satOff val="-6736"/>
              <a:lumOff val="-2583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B3FE1-D8D8-495E-B7F2-A1DB75D25726}">
      <dsp:nvSpPr>
        <dsp:cNvPr id="0" name=""/>
        <dsp:cNvSpPr/>
      </dsp:nvSpPr>
      <dsp:spPr>
        <a:xfrm>
          <a:off x="2096147" y="3264885"/>
          <a:ext cx="220205" cy="220204"/>
        </a:xfrm>
        <a:prstGeom prst="ellipse">
          <a:avLst/>
        </a:prstGeom>
        <a:solidFill>
          <a:srgbClr val="4472C4">
            <a:hueOff val="-5021796"/>
            <a:satOff val="-6985"/>
            <a:lumOff val="-2678"/>
            <a:alphaOff val="0"/>
          </a:srgbClr>
        </a:solidFill>
        <a:ln w="12700" cap="flat" cmpd="sng" algn="ctr">
          <a:solidFill>
            <a:srgbClr val="4472C4">
              <a:hueOff val="-5021796"/>
              <a:satOff val="-6985"/>
              <a:lumOff val="-267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2EDA6-2112-4C6A-9128-B9480BE216A0}">
      <dsp:nvSpPr>
        <dsp:cNvPr id="0" name=""/>
        <dsp:cNvSpPr/>
      </dsp:nvSpPr>
      <dsp:spPr>
        <a:xfrm>
          <a:off x="1677522" y="3264885"/>
          <a:ext cx="220205" cy="220204"/>
        </a:xfrm>
        <a:prstGeom prst="ellipse">
          <a:avLst/>
        </a:prstGeom>
        <a:solidFill>
          <a:srgbClr val="4472C4">
            <a:hueOff val="-5201146"/>
            <a:satOff val="-7234"/>
            <a:lumOff val="-2774"/>
            <a:alphaOff val="0"/>
          </a:srgbClr>
        </a:solidFill>
        <a:ln w="12700" cap="flat" cmpd="sng" algn="ctr">
          <a:solidFill>
            <a:srgbClr val="4472C4">
              <a:hueOff val="-5201146"/>
              <a:satOff val="-7234"/>
              <a:lumOff val="-2774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F4D64F-6379-4AEF-8108-A6D2498545CB}">
      <dsp:nvSpPr>
        <dsp:cNvPr id="0" name=""/>
        <dsp:cNvSpPr/>
      </dsp:nvSpPr>
      <dsp:spPr>
        <a:xfrm>
          <a:off x="1259676" y="3264885"/>
          <a:ext cx="220205" cy="220204"/>
        </a:xfrm>
        <a:prstGeom prst="ellipse">
          <a:avLst/>
        </a:prstGeom>
        <a:solidFill>
          <a:srgbClr val="4472C4">
            <a:hueOff val="-5380496"/>
            <a:satOff val="-7484"/>
            <a:lumOff val="-2870"/>
            <a:alphaOff val="0"/>
          </a:srgbClr>
        </a:solidFill>
        <a:ln w="12700" cap="flat" cmpd="sng" algn="ctr">
          <a:solidFill>
            <a:srgbClr val="4472C4">
              <a:hueOff val="-5380496"/>
              <a:satOff val="-7484"/>
              <a:lumOff val="-287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E5A663-F689-4DC3-B38D-6A83A79EBAF5}">
      <dsp:nvSpPr>
        <dsp:cNvPr id="0" name=""/>
        <dsp:cNvSpPr/>
      </dsp:nvSpPr>
      <dsp:spPr>
        <a:xfrm>
          <a:off x="841830" y="3264885"/>
          <a:ext cx="220205" cy="220204"/>
        </a:xfrm>
        <a:prstGeom prst="ellipse">
          <a:avLst/>
        </a:prstGeom>
        <a:solidFill>
          <a:srgbClr val="4472C4">
            <a:hueOff val="-5559846"/>
            <a:satOff val="-7733"/>
            <a:lumOff val="-2965"/>
            <a:alphaOff val="0"/>
          </a:srgbClr>
        </a:solidFill>
        <a:ln w="12700" cap="flat" cmpd="sng" algn="ctr">
          <a:solidFill>
            <a:srgbClr val="4472C4">
              <a:hueOff val="-5559846"/>
              <a:satOff val="-7733"/>
              <a:lumOff val="-2965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69FFBB-996D-41AB-AE0D-3512FDB14B18}">
      <dsp:nvSpPr>
        <dsp:cNvPr id="0" name=""/>
        <dsp:cNvSpPr/>
      </dsp:nvSpPr>
      <dsp:spPr>
        <a:xfrm>
          <a:off x="423205" y="3264885"/>
          <a:ext cx="220205" cy="220204"/>
        </a:xfrm>
        <a:prstGeom prst="ellipse">
          <a:avLst/>
        </a:prstGeom>
        <a:solidFill>
          <a:srgbClr val="4472C4">
            <a:hueOff val="-5739196"/>
            <a:satOff val="-7983"/>
            <a:lumOff val="-3061"/>
            <a:alphaOff val="0"/>
          </a:srgbClr>
        </a:solidFill>
        <a:ln w="12700" cap="flat" cmpd="sng" algn="ctr">
          <a:solidFill>
            <a:srgbClr val="4472C4">
              <a:hueOff val="-5739196"/>
              <a:satOff val="-7983"/>
              <a:lumOff val="-3061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02F95-6B41-4117-8DC4-E608BAD9D319}">
      <dsp:nvSpPr>
        <dsp:cNvPr id="0" name=""/>
        <dsp:cNvSpPr/>
      </dsp:nvSpPr>
      <dsp:spPr>
        <a:xfrm>
          <a:off x="5359" y="3264885"/>
          <a:ext cx="220205" cy="220204"/>
        </a:xfrm>
        <a:prstGeom prst="ellipse">
          <a:avLst/>
        </a:prstGeom>
        <a:solidFill>
          <a:srgbClr val="4472C4">
            <a:hueOff val="-5918546"/>
            <a:satOff val="-8232"/>
            <a:lumOff val="-3157"/>
            <a:alphaOff val="0"/>
          </a:srgbClr>
        </a:solidFill>
        <a:ln w="12700" cap="flat" cmpd="sng" algn="ctr">
          <a:solidFill>
            <a:srgbClr val="4472C4">
              <a:hueOff val="-5918546"/>
              <a:satOff val="-8232"/>
              <a:lumOff val="-3157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3D7EF5-34D9-4ADB-B066-E69E54380E40}">
      <dsp:nvSpPr>
        <dsp:cNvPr id="0" name=""/>
        <dsp:cNvSpPr/>
      </dsp:nvSpPr>
      <dsp:spPr>
        <a:xfrm>
          <a:off x="3803" y="2720325"/>
          <a:ext cx="2310993" cy="550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2"/>
              </a:solidFill>
              <a:latin typeface="+mj-lt"/>
              <a:ea typeface="+mn-ea"/>
              <a:cs typeface="+mn-cs"/>
            </a:rPr>
            <a:t>Research Training               -Apprentice Model or Formalized Program</a:t>
          </a:r>
        </a:p>
      </dsp:txBody>
      <dsp:txXfrm>
        <a:off x="3803" y="2720325"/>
        <a:ext cx="2310993" cy="550085"/>
      </dsp:txXfrm>
    </dsp:sp>
    <dsp:sp modelId="{B4272DAF-DE2F-4818-8C45-11ADF553FCDD}">
      <dsp:nvSpPr>
        <dsp:cNvPr id="0" name=""/>
        <dsp:cNvSpPr/>
      </dsp:nvSpPr>
      <dsp:spPr>
        <a:xfrm>
          <a:off x="3041553" y="3763108"/>
          <a:ext cx="440411" cy="439983"/>
        </a:xfrm>
        <a:prstGeom prst="ellipse">
          <a:avLst/>
        </a:prstGeom>
        <a:solidFill>
          <a:srgbClr val="4472C4">
            <a:hueOff val="-6097895"/>
            <a:satOff val="-8482"/>
            <a:lumOff val="-3252"/>
            <a:alphaOff val="0"/>
          </a:srgbClr>
        </a:solidFill>
        <a:ln w="12700" cap="flat" cmpd="sng" algn="ctr">
          <a:solidFill>
            <a:srgbClr val="4472C4">
              <a:hueOff val="-6097895"/>
              <a:satOff val="-8482"/>
              <a:lumOff val="-3252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AB2A85-EBAD-4FAD-8C09-D7CAAAA87216}">
      <dsp:nvSpPr>
        <dsp:cNvPr id="0" name=""/>
        <dsp:cNvSpPr/>
      </dsp:nvSpPr>
      <dsp:spPr>
        <a:xfrm>
          <a:off x="2789445" y="4185237"/>
          <a:ext cx="220205" cy="220204"/>
        </a:xfrm>
        <a:prstGeom prst="ellipse">
          <a:avLst/>
        </a:prstGeom>
        <a:solidFill>
          <a:srgbClr val="4472C4">
            <a:hueOff val="-6277245"/>
            <a:satOff val="-8731"/>
            <a:lumOff val="-3348"/>
            <a:alphaOff val="0"/>
          </a:srgbClr>
        </a:solidFill>
        <a:ln w="12700" cap="flat" cmpd="sng" algn="ctr">
          <a:solidFill>
            <a:srgbClr val="4472C4">
              <a:hueOff val="-6277245"/>
              <a:satOff val="-8731"/>
              <a:lumOff val="-334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082B0F-B7C4-46A8-BFF5-89B604A79223}">
      <dsp:nvSpPr>
        <dsp:cNvPr id="0" name=""/>
        <dsp:cNvSpPr/>
      </dsp:nvSpPr>
      <dsp:spPr>
        <a:xfrm>
          <a:off x="2336583" y="4393114"/>
          <a:ext cx="220205" cy="220204"/>
        </a:xfrm>
        <a:prstGeom prst="ellipse">
          <a:avLst/>
        </a:prstGeom>
        <a:solidFill>
          <a:srgbClr val="4472C4">
            <a:hueOff val="-6456595"/>
            <a:satOff val="-8981"/>
            <a:lumOff val="-3444"/>
            <a:alphaOff val="0"/>
          </a:srgbClr>
        </a:solidFill>
        <a:ln w="12700" cap="flat" cmpd="sng" algn="ctr">
          <a:solidFill>
            <a:srgbClr val="4472C4">
              <a:hueOff val="-6456595"/>
              <a:satOff val="-8981"/>
              <a:lumOff val="-3444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BB99C-DDA5-49A4-86CF-BBDCAFFAEDDF}">
      <dsp:nvSpPr>
        <dsp:cNvPr id="0" name=""/>
        <dsp:cNvSpPr/>
      </dsp:nvSpPr>
      <dsp:spPr>
        <a:xfrm>
          <a:off x="1882944" y="4393114"/>
          <a:ext cx="220205" cy="220204"/>
        </a:xfrm>
        <a:prstGeom prst="ellipse">
          <a:avLst/>
        </a:prstGeom>
        <a:solidFill>
          <a:srgbClr val="4472C4">
            <a:hueOff val="-6635945"/>
            <a:satOff val="-9230"/>
            <a:lumOff val="-3539"/>
            <a:alphaOff val="0"/>
          </a:srgbClr>
        </a:solidFill>
        <a:ln w="12700" cap="flat" cmpd="sng" algn="ctr">
          <a:solidFill>
            <a:srgbClr val="4472C4">
              <a:hueOff val="-6635945"/>
              <a:satOff val="-9230"/>
              <a:lumOff val="-3539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FEF45-EA6A-4F8A-9757-3C2EAE1321D8}">
      <dsp:nvSpPr>
        <dsp:cNvPr id="0" name=""/>
        <dsp:cNvSpPr/>
      </dsp:nvSpPr>
      <dsp:spPr>
        <a:xfrm>
          <a:off x="1430082" y="4393114"/>
          <a:ext cx="220205" cy="220204"/>
        </a:xfrm>
        <a:prstGeom prst="ellipse">
          <a:avLst/>
        </a:prstGeom>
        <a:solidFill>
          <a:srgbClr val="4472C4">
            <a:hueOff val="-6815295"/>
            <a:satOff val="-9480"/>
            <a:lumOff val="-3635"/>
            <a:alphaOff val="0"/>
          </a:srgbClr>
        </a:solidFill>
        <a:ln w="12700" cap="flat" cmpd="sng" algn="ctr">
          <a:solidFill>
            <a:srgbClr val="4472C4">
              <a:hueOff val="-6815295"/>
              <a:satOff val="-9480"/>
              <a:lumOff val="-3635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1709B-795E-46AD-A9C2-5A5473377C93}">
      <dsp:nvSpPr>
        <dsp:cNvPr id="0" name=""/>
        <dsp:cNvSpPr/>
      </dsp:nvSpPr>
      <dsp:spPr>
        <a:xfrm>
          <a:off x="977221" y="4393114"/>
          <a:ext cx="220205" cy="220204"/>
        </a:xfrm>
        <a:prstGeom prst="ellipse">
          <a:avLst/>
        </a:prstGeom>
        <a:solidFill>
          <a:srgbClr val="4472C4">
            <a:hueOff val="-6994644"/>
            <a:satOff val="-9729"/>
            <a:lumOff val="-3731"/>
            <a:alphaOff val="0"/>
          </a:srgbClr>
        </a:solidFill>
        <a:ln w="12700" cap="flat" cmpd="sng" algn="ctr">
          <a:solidFill>
            <a:srgbClr val="4472C4">
              <a:hueOff val="-6994644"/>
              <a:satOff val="-9729"/>
              <a:lumOff val="-3731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563298-2D88-460E-8130-21677C78B088}">
      <dsp:nvSpPr>
        <dsp:cNvPr id="0" name=""/>
        <dsp:cNvSpPr/>
      </dsp:nvSpPr>
      <dsp:spPr>
        <a:xfrm>
          <a:off x="523582" y="4393114"/>
          <a:ext cx="220205" cy="220204"/>
        </a:xfrm>
        <a:prstGeom prst="ellipse">
          <a:avLst/>
        </a:prstGeom>
        <a:solidFill>
          <a:srgbClr val="4472C4">
            <a:hueOff val="-7173995"/>
            <a:satOff val="-9979"/>
            <a:lumOff val="-3826"/>
            <a:alphaOff val="0"/>
          </a:srgbClr>
        </a:solidFill>
        <a:ln w="12700" cap="flat" cmpd="sng" algn="ctr">
          <a:solidFill>
            <a:srgbClr val="4472C4">
              <a:hueOff val="-7173995"/>
              <a:satOff val="-9979"/>
              <a:lumOff val="-3826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2D257C-AED7-49B2-B6C1-6685F2933CE9}">
      <dsp:nvSpPr>
        <dsp:cNvPr id="0" name=""/>
        <dsp:cNvSpPr/>
      </dsp:nvSpPr>
      <dsp:spPr>
        <a:xfrm>
          <a:off x="70720" y="4393114"/>
          <a:ext cx="220205" cy="220204"/>
        </a:xfrm>
        <a:prstGeom prst="ellipse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rgbClr val="4472C4">
              <a:hueOff val="-7353344"/>
              <a:satOff val="-10228"/>
              <a:lumOff val="-3922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EF2CDB-5E99-4DC6-9D9F-4A68B33B655B}">
      <dsp:nvSpPr>
        <dsp:cNvPr id="0" name=""/>
        <dsp:cNvSpPr/>
      </dsp:nvSpPr>
      <dsp:spPr>
        <a:xfrm>
          <a:off x="66830" y="3841327"/>
          <a:ext cx="2483734" cy="550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2"/>
              </a:solidFill>
              <a:latin typeface="+mj-lt"/>
              <a:ea typeface="+mn-ea"/>
              <a:cs typeface="+mn-cs"/>
            </a:rPr>
            <a:t>Non-Research Training                                        -MBA, JD, </a:t>
          </a:r>
          <a:r>
            <a:rPr lang="en-US" sz="1800" kern="1200" dirty="0" err="1">
              <a:solidFill>
                <a:schemeClr val="tx2"/>
              </a:solidFill>
              <a:latin typeface="+mj-lt"/>
              <a:ea typeface="+mn-ea"/>
              <a:cs typeface="+mn-cs"/>
            </a:rPr>
            <a:t>etc</a:t>
          </a:r>
          <a:endParaRPr lang="en-US" sz="1800" kern="1200" dirty="0">
            <a:solidFill>
              <a:schemeClr val="tx2"/>
            </a:solidFill>
            <a:latin typeface="+mj-lt"/>
            <a:ea typeface="+mn-ea"/>
            <a:cs typeface="+mn-cs"/>
          </a:endParaRPr>
        </a:p>
      </dsp:txBody>
      <dsp:txXfrm>
        <a:off x="66830" y="3841327"/>
        <a:ext cx="2483734" cy="5500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83883-5931-4683-8527-BFDB55E90F51}">
      <dsp:nvSpPr>
        <dsp:cNvPr id="0" name=""/>
        <dsp:cNvSpPr/>
      </dsp:nvSpPr>
      <dsp:spPr>
        <a:xfrm>
          <a:off x="1790699" y="0"/>
          <a:ext cx="4648200" cy="46482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Masters Programs</a:t>
          </a:r>
        </a:p>
      </dsp:txBody>
      <dsp:txXfrm>
        <a:off x="3302527" y="232409"/>
        <a:ext cx="1624545" cy="697230"/>
      </dsp:txXfrm>
    </dsp:sp>
    <dsp:sp modelId="{29FD87BD-3A21-42A4-B3F6-CF3161537470}">
      <dsp:nvSpPr>
        <dsp:cNvPr id="0" name=""/>
        <dsp:cNvSpPr/>
      </dsp:nvSpPr>
      <dsp:spPr>
        <a:xfrm>
          <a:off x="2371724" y="1162049"/>
          <a:ext cx="3486150" cy="3486150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Certificate Programs</a:t>
          </a:r>
        </a:p>
      </dsp:txBody>
      <dsp:txXfrm>
        <a:off x="3302527" y="1379934"/>
        <a:ext cx="1624545" cy="653653"/>
      </dsp:txXfrm>
    </dsp:sp>
    <dsp:sp modelId="{4C930A3D-3F85-4FC3-88DE-A25C1A291309}">
      <dsp:nvSpPr>
        <dsp:cNvPr id="0" name=""/>
        <dsp:cNvSpPr/>
      </dsp:nvSpPr>
      <dsp:spPr>
        <a:xfrm>
          <a:off x="2952750" y="2324100"/>
          <a:ext cx="2324100" cy="2324100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Introduction to Clinical and Translational Research</a:t>
          </a:r>
        </a:p>
      </dsp:txBody>
      <dsp:txXfrm>
        <a:off x="3293106" y="2905125"/>
        <a:ext cx="1643386" cy="11620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87EC4-2E84-41C2-B32D-B42CB7E8092A}">
      <dsp:nvSpPr>
        <dsp:cNvPr id="0" name=""/>
        <dsp:cNvSpPr/>
      </dsp:nvSpPr>
      <dsp:spPr>
        <a:xfrm>
          <a:off x="1710178" y="49324"/>
          <a:ext cx="2367576" cy="2367576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Curriculum</a:t>
          </a:r>
        </a:p>
      </dsp:txBody>
      <dsp:txXfrm>
        <a:off x="2025855" y="463650"/>
        <a:ext cx="1736222" cy="1065409"/>
      </dsp:txXfrm>
    </dsp:sp>
    <dsp:sp modelId="{A2CCB3B5-6D71-4B86-97D4-3CE97AE988C6}">
      <dsp:nvSpPr>
        <dsp:cNvPr id="0" name=""/>
        <dsp:cNvSpPr/>
      </dsp:nvSpPr>
      <dsp:spPr>
        <a:xfrm>
          <a:off x="2564479" y="1529059"/>
          <a:ext cx="2367576" cy="2367576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Research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Project</a:t>
          </a:r>
        </a:p>
      </dsp:txBody>
      <dsp:txXfrm>
        <a:off x="3288562" y="2140683"/>
        <a:ext cx="1420545" cy="1302166"/>
      </dsp:txXfrm>
    </dsp:sp>
    <dsp:sp modelId="{E47BD5C4-482C-48FD-9B20-DC7FC0850B31}">
      <dsp:nvSpPr>
        <dsp:cNvPr id="0" name=""/>
        <dsp:cNvSpPr/>
      </dsp:nvSpPr>
      <dsp:spPr>
        <a:xfrm>
          <a:off x="855878" y="1529059"/>
          <a:ext cx="2367576" cy="2367576"/>
        </a:xfrm>
        <a:prstGeom prst="ellipse">
          <a:avLst/>
        </a:prstGeom>
        <a:solidFill>
          <a:srgbClr val="FFCC00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Career Development</a:t>
          </a:r>
          <a:br>
            <a:rPr lang="en-US" sz="2000" kern="1200" dirty="0"/>
          </a:br>
          <a:r>
            <a:rPr lang="en-US" sz="2000" kern="1200" dirty="0"/>
            <a:t> &amp; Mentorship</a:t>
          </a:r>
        </a:p>
      </dsp:txBody>
      <dsp:txXfrm>
        <a:off x="1078825" y="2140683"/>
        <a:ext cx="1420545" cy="13021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B750C-9231-4905-B453-2941CE4F4C13}">
      <dsp:nvSpPr>
        <dsp:cNvPr id="0" name=""/>
        <dsp:cNvSpPr/>
      </dsp:nvSpPr>
      <dsp:spPr>
        <a:xfrm>
          <a:off x="2146227" y="915714"/>
          <a:ext cx="2631979" cy="263197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Core Courses</a:t>
          </a:r>
        </a:p>
      </dsp:txBody>
      <dsp:txXfrm>
        <a:off x="2531671" y="1301158"/>
        <a:ext cx="1861091" cy="1861091"/>
      </dsp:txXfrm>
    </dsp:sp>
    <dsp:sp modelId="{B4A51898-9D5E-4CF0-ACFE-914ECB7FAD55}">
      <dsp:nvSpPr>
        <dsp:cNvPr id="0" name=""/>
        <dsp:cNvSpPr/>
      </dsp:nvSpPr>
      <dsp:spPr>
        <a:xfrm>
          <a:off x="2610917" y="-333620"/>
          <a:ext cx="1702601" cy="1702601"/>
        </a:xfrm>
        <a:prstGeom prst="ellipse">
          <a:avLst/>
        </a:prstGeom>
        <a:solidFill>
          <a:srgbClr val="5CB565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Discovery</a:t>
          </a:r>
          <a:endParaRPr lang="en-US" sz="1600" kern="1200" dirty="0"/>
        </a:p>
      </dsp:txBody>
      <dsp:txXfrm>
        <a:off x="2860257" y="-84280"/>
        <a:ext cx="1203921" cy="1203921"/>
      </dsp:txXfrm>
    </dsp:sp>
    <dsp:sp modelId="{87FFFB2E-2AE7-43BB-9B84-77329B463A35}">
      <dsp:nvSpPr>
        <dsp:cNvPr id="0" name=""/>
        <dsp:cNvSpPr/>
      </dsp:nvSpPr>
      <dsp:spPr>
        <a:xfrm>
          <a:off x="4400196" y="1304689"/>
          <a:ext cx="1832476" cy="1832476"/>
        </a:xfrm>
        <a:prstGeom prst="ellipse">
          <a:avLst/>
        </a:prstGeom>
        <a:solidFill>
          <a:srgbClr val="5EAFA6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Translational Therapeutics and Regulatory Science</a:t>
          </a:r>
        </a:p>
      </dsp:txBody>
      <dsp:txXfrm>
        <a:off x="4668556" y="1573049"/>
        <a:ext cx="1295756" cy="1295756"/>
      </dsp:txXfrm>
    </dsp:sp>
    <dsp:sp modelId="{BBD3D79B-99F9-4A79-ADD6-9BAE65345F55}">
      <dsp:nvSpPr>
        <dsp:cNvPr id="0" name=""/>
        <dsp:cNvSpPr/>
      </dsp:nvSpPr>
      <dsp:spPr>
        <a:xfrm>
          <a:off x="2293520" y="2812858"/>
          <a:ext cx="2337395" cy="2265739"/>
        </a:xfrm>
        <a:prstGeom prst="ellipse">
          <a:avLst/>
        </a:prstGeom>
        <a:solidFill>
          <a:srgbClr val="6179A8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Entrepreneurial Science</a:t>
          </a:r>
        </a:p>
      </dsp:txBody>
      <dsp:txXfrm>
        <a:off x="2635824" y="3144668"/>
        <a:ext cx="1652787" cy="1602119"/>
      </dsp:txXfrm>
    </dsp:sp>
    <dsp:sp modelId="{B59161A2-426F-493D-B61E-883CFE819A15}">
      <dsp:nvSpPr>
        <dsp:cNvPr id="0" name=""/>
        <dsp:cNvSpPr/>
      </dsp:nvSpPr>
      <dsp:spPr>
        <a:xfrm>
          <a:off x="749749" y="1297961"/>
          <a:ext cx="1802787" cy="1802787"/>
        </a:xfrm>
        <a:prstGeom prst="ellipse">
          <a:avLst/>
        </a:prstGeom>
        <a:solidFill>
          <a:srgbClr val="8064A2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Biomedical Informatics</a:t>
          </a:r>
        </a:p>
      </dsp:txBody>
      <dsp:txXfrm>
        <a:off x="1013761" y="1561973"/>
        <a:ext cx="1274763" cy="12747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053B06-9445-4B2D-8CCE-2C4D3C746CEE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482AD9-0898-404F-9B13-9BBC1D12D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24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22T18:40:38.03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22T18:40:39.468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22T18:40:42.578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22T18:40:43.612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22T18:40:50.211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22T18:40:50.707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22T18:41:00.84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22T18:41:08.83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22T18:41:19.53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0 194,'60'2,"-1"0,0 0,1 0,-1-1,2 1,0-1,1 1,-1-2,10 1,0-2,-1 1,2 0,-10 0,1 0,0 0,-2 0,-1 0,2 0,-3 1,0-1,-1-1,0-1,0-2,0 0,-1 0,4 0,0 2,0-3,-2-2,15-6,0-4,-2 3,-3 4,0 2,-3-2,-3-1,-3-1,-2 1,11 1,-1 2,2 1,-5 0,-26-2,-2 1,3 2,-3 1,7-1,-15 2,-8 4,-10 0,1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0232AE-23AC-4ECA-9637-16C76F8251FF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D66F12D-F92B-430B-9641-D066F4DB9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06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from </a:t>
            </a:r>
            <a:r>
              <a:rPr lang="en-US" dirty="0" err="1"/>
              <a:t>InPORT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116A2-0334-4ECA-8953-3E1CCA269B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763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E4317-E31F-4FD0-93BA-C7BE9CC98BE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6F12D-F92B-430B-9641-D066F4DB946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4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FF37-D43B-254E-9BFF-E8C53FF34D62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FC16-3975-4E49-BB38-177F78D5E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FF37-D43B-254E-9BFF-E8C53FF34D62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FC16-3975-4E49-BB38-177F78D5E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FF37-D43B-254E-9BFF-E8C53FF34D62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FC16-3975-4E49-BB38-177F78D5E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01120"/>
            <a:ext cx="10972800" cy="49250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FF37-D43B-254E-9BFF-E8C53FF34D62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FC16-3975-4E49-BB38-177F78D5E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FF37-D43B-254E-9BFF-E8C53FF34D62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FC16-3975-4E49-BB38-177F78D5E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FF37-D43B-254E-9BFF-E8C53FF34D62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FC16-3975-4E49-BB38-177F78D5E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FF37-D43B-254E-9BFF-E8C53FF34D62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FC16-3975-4E49-BB38-177F78D5E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FF37-D43B-254E-9BFF-E8C53FF34D62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FC16-3975-4E49-BB38-177F78D5E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FF37-D43B-254E-9BFF-E8C53FF34D62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FC16-3975-4E49-BB38-177F78D5E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FF37-D43B-254E-9BFF-E8C53FF34D62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FC16-3975-4E49-BB38-177F78D5E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FF37-D43B-254E-9BFF-E8C53FF34D62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FC16-3975-4E49-BB38-177F78D5E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1173"/>
            <a:ext cx="10972800" cy="1019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8FF37-D43B-254E-9BFF-E8C53FF34D62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6FC16-3975-4E49-BB38-177F78D5ECF8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125375" y="6206836"/>
            <a:ext cx="1315029" cy="558277"/>
            <a:chOff x="1111787" y="5734580"/>
            <a:chExt cx="1041632" cy="44882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94569" y="5734580"/>
              <a:ext cx="958850" cy="448823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 userDrawn="1"/>
          </p:nvCxnSpPr>
          <p:spPr>
            <a:xfrm rot="5400000">
              <a:off x="922205" y="5962648"/>
              <a:ext cx="380751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PerelmanMedicine_logo_blue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072" y="6250968"/>
            <a:ext cx="1904432" cy="5141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cebcert@pennmedicine.upenn.edu" TargetMode="External"/><Relationship Id="rId2" Type="http://schemas.openxmlformats.org/officeDocument/2006/relationships/hyperlink" Target="https://www.cceb.med.upenn.edu/certificate-program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euapps@pennmedicine.upenn.edu" TargetMode="External"/><Relationship Id="rId2" Type="http://schemas.openxmlformats.org/officeDocument/2006/relationships/hyperlink" Target="mailto:jkuklins@pennmedicine.upenn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ceb.med.upenn.edu/master-science-clinical-epidemiology-msc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itmat.upenn.edu/certificate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NULL"/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12" Type="http://schemas.openxmlformats.org/officeDocument/2006/relationships/customXml" Target="../ink/ink9.xml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customXml" Target="../ink/ink8.xml"/><Relationship Id="rId5" Type="http://schemas.openxmlformats.org/officeDocument/2006/relationships/customXml" Target="../ink/ink2.xml"/><Relationship Id="rId10" Type="http://schemas.openxmlformats.org/officeDocument/2006/relationships/customXml" Target="../ink/ink7.xml"/><Relationship Id="rId4" Type="http://schemas.openxmlformats.org/officeDocument/2006/relationships/image" Target="NULL"/><Relationship Id="rId9" Type="http://schemas.openxmlformats.org/officeDocument/2006/relationships/customXml" Target="../ink/ink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48416" y="1733551"/>
            <a:ext cx="7551737" cy="3000374"/>
          </a:xfrm>
        </p:spPr>
        <p:txBody>
          <a:bodyPr>
            <a:normAutofit fontScale="90000"/>
          </a:bodyPr>
          <a:lstStyle/>
          <a:p>
            <a:r>
              <a:rPr lang="en-US" b="0" dirty="0">
                <a:solidFill>
                  <a:srgbClr val="AA2B3E"/>
                </a:solidFill>
              </a:rPr>
              <a:t/>
            </a:r>
            <a:br>
              <a:rPr lang="en-US" b="0" dirty="0">
                <a:solidFill>
                  <a:srgbClr val="AA2B3E"/>
                </a:solidFill>
              </a:rPr>
            </a:br>
            <a:r>
              <a:rPr lang="en-US" b="0" dirty="0">
                <a:solidFill>
                  <a:srgbClr val="AA2B3E"/>
                </a:solidFill>
              </a:rPr>
              <a:t>Clinical and Translational Research</a:t>
            </a:r>
            <a:br>
              <a:rPr lang="en-US" b="0" dirty="0">
                <a:solidFill>
                  <a:srgbClr val="AA2B3E"/>
                </a:solidFill>
              </a:rPr>
            </a:br>
            <a:r>
              <a:rPr lang="en-US" b="0" dirty="0">
                <a:solidFill>
                  <a:srgbClr val="AA2B3E"/>
                </a:solidFill>
              </a:rPr>
              <a:t>Overview</a:t>
            </a:r>
            <a:br>
              <a:rPr lang="en-US" b="0" dirty="0">
                <a:solidFill>
                  <a:srgbClr val="AA2B3E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Emma A. Meagher, MD</a:t>
            </a:r>
            <a:br>
              <a:rPr lang="en-US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Vice Dean for Clinical Research &amp; Chief Clinical Research Officer</a:t>
            </a:r>
            <a:br>
              <a:rPr lang="en-US" sz="2400" dirty="0">
                <a:solidFill>
                  <a:schemeClr val="accent5">
                    <a:lumMod val="50000"/>
                  </a:schemeClr>
                </a:solidFill>
              </a:rPr>
            </a:b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12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45223C-55C6-465F-9357-FBB7717926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AA2B3E"/>
                </a:solidFill>
              </a:rPr>
              <a:t>Opportunities to Pursue a Clinical and Translational Career at Penn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82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solidFill>
                  <a:srgbClr val="A30A36"/>
                </a:solidFill>
              </a:rPr>
              <a:t>What does the Education Pathway look like?</a:t>
            </a:r>
            <a:endParaRPr lang="en-US" sz="3200" dirty="0">
              <a:solidFill>
                <a:srgbClr val="A30A36"/>
              </a:solidFill>
            </a:endParaRPr>
          </a:p>
        </p:txBody>
      </p:sp>
      <p:graphicFrame>
        <p:nvGraphicFramePr>
          <p:cNvPr id="27" name="Diagram 26"/>
          <p:cNvGraphicFramePr/>
          <p:nvPr>
            <p:extLst/>
          </p:nvPr>
        </p:nvGraphicFramePr>
        <p:xfrm>
          <a:off x="2275114" y="1028700"/>
          <a:ext cx="7788729" cy="497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8" name="Group 27"/>
          <p:cNvGrpSpPr/>
          <p:nvPr/>
        </p:nvGrpSpPr>
        <p:grpSpPr>
          <a:xfrm rot="19336362">
            <a:off x="7074146" y="1670347"/>
            <a:ext cx="2563571" cy="1182520"/>
            <a:chOff x="6878405" y="1325811"/>
            <a:chExt cx="2563571" cy="1182520"/>
          </a:xfrm>
        </p:grpSpPr>
        <p:sp>
          <p:nvSpPr>
            <p:cNvPr id="29" name="Oval 28"/>
            <p:cNvSpPr/>
            <p:nvPr/>
          </p:nvSpPr>
          <p:spPr>
            <a:xfrm>
              <a:off x="9211954" y="1800507"/>
              <a:ext cx="230022" cy="230020"/>
            </a:xfrm>
            <a:prstGeom prst="ellipse">
              <a:avLst/>
            </a:prstGeom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4472C4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30" name="Oval 29"/>
            <p:cNvSpPr/>
            <p:nvPr/>
          </p:nvSpPr>
          <p:spPr>
            <a:xfrm>
              <a:off x="8790924" y="1800507"/>
              <a:ext cx="230022" cy="230020"/>
            </a:xfrm>
            <a:prstGeom prst="ellipse">
              <a:avLst/>
            </a:prstGeom>
            <a:solidFill>
              <a:srgbClr val="4472C4">
                <a:hueOff val="-179350"/>
                <a:satOff val="-249"/>
                <a:lumOff val="-96"/>
                <a:alphaOff val="0"/>
              </a:srgbClr>
            </a:solidFill>
            <a:ln w="12700" cap="flat" cmpd="sng" algn="ctr">
              <a:solidFill>
                <a:srgbClr val="4472C4">
                  <a:hueOff val="-179350"/>
                  <a:satOff val="-249"/>
                  <a:lumOff val="-96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31" name="Oval 30"/>
            <p:cNvSpPr/>
            <p:nvPr/>
          </p:nvSpPr>
          <p:spPr>
            <a:xfrm>
              <a:off x="8370706" y="1800507"/>
              <a:ext cx="230022" cy="230020"/>
            </a:xfrm>
            <a:prstGeom prst="ellipse">
              <a:avLst/>
            </a:prstGeom>
            <a:solidFill>
              <a:srgbClr val="4472C4">
                <a:hueOff val="-358700"/>
                <a:satOff val="-499"/>
                <a:lumOff val="-191"/>
                <a:alphaOff val="0"/>
              </a:srgbClr>
            </a:solidFill>
            <a:ln w="12700" cap="flat" cmpd="sng" algn="ctr">
              <a:solidFill>
                <a:srgbClr val="4472C4">
                  <a:hueOff val="-358700"/>
                  <a:satOff val="-499"/>
                  <a:lumOff val="-191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32" name="Oval 31"/>
            <p:cNvSpPr/>
            <p:nvPr/>
          </p:nvSpPr>
          <p:spPr>
            <a:xfrm>
              <a:off x="7949676" y="1800507"/>
              <a:ext cx="230022" cy="230020"/>
            </a:xfrm>
            <a:prstGeom prst="ellipse">
              <a:avLst/>
            </a:prstGeom>
            <a:solidFill>
              <a:srgbClr val="4472C4">
                <a:hueOff val="-538050"/>
                <a:satOff val="-748"/>
                <a:lumOff val="-287"/>
                <a:alphaOff val="0"/>
              </a:srgbClr>
            </a:solidFill>
            <a:ln w="12700" cap="flat" cmpd="sng" algn="ctr">
              <a:solidFill>
                <a:srgbClr val="4472C4">
                  <a:hueOff val="-538050"/>
                  <a:satOff val="-748"/>
                  <a:lumOff val="-287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33" name="Oval 32"/>
            <p:cNvSpPr/>
            <p:nvPr/>
          </p:nvSpPr>
          <p:spPr>
            <a:xfrm>
              <a:off x="7528645" y="1800507"/>
              <a:ext cx="230022" cy="230020"/>
            </a:xfrm>
            <a:prstGeom prst="ellipse">
              <a:avLst/>
            </a:prstGeom>
            <a:solidFill>
              <a:srgbClr val="4472C4">
                <a:hueOff val="-717399"/>
                <a:satOff val="-998"/>
                <a:lumOff val="-383"/>
                <a:alphaOff val="0"/>
              </a:srgbClr>
            </a:solidFill>
            <a:ln w="12700" cap="flat" cmpd="sng" algn="ctr">
              <a:solidFill>
                <a:srgbClr val="4472C4">
                  <a:hueOff val="-717399"/>
                  <a:satOff val="-998"/>
                  <a:lumOff val="-383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34" name="Oval 33"/>
            <p:cNvSpPr/>
            <p:nvPr/>
          </p:nvSpPr>
          <p:spPr>
            <a:xfrm>
              <a:off x="6878405" y="1685496"/>
              <a:ext cx="460044" cy="459597"/>
            </a:xfrm>
            <a:prstGeom prst="ellipse">
              <a:avLst/>
            </a:prstGeom>
            <a:solidFill>
              <a:srgbClr val="4472C4">
                <a:hueOff val="-896749"/>
                <a:satOff val="-1247"/>
                <a:lumOff val="-478"/>
                <a:alphaOff val="0"/>
              </a:srgbClr>
            </a:solidFill>
            <a:ln w="12700" cap="flat" cmpd="sng" algn="ctr">
              <a:solidFill>
                <a:srgbClr val="4472C4">
                  <a:hueOff val="-896749"/>
                  <a:satOff val="-1247"/>
                  <a:lumOff val="-478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35" name="Oval 34"/>
            <p:cNvSpPr/>
            <p:nvPr/>
          </p:nvSpPr>
          <p:spPr>
            <a:xfrm>
              <a:off x="8837253" y="1325811"/>
              <a:ext cx="230022" cy="230020"/>
            </a:xfrm>
            <a:prstGeom prst="ellipse">
              <a:avLst/>
            </a:prstGeom>
            <a:solidFill>
              <a:srgbClr val="4472C4">
                <a:hueOff val="-1076099"/>
                <a:satOff val="-1497"/>
                <a:lumOff val="-574"/>
                <a:alphaOff val="0"/>
              </a:srgbClr>
            </a:solidFill>
            <a:ln w="12700" cap="flat" cmpd="sng" algn="ctr">
              <a:solidFill>
                <a:srgbClr val="4472C4">
                  <a:hueOff val="-1076099"/>
                  <a:satOff val="-1497"/>
                  <a:lumOff val="-574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36" name="Oval 35"/>
            <p:cNvSpPr/>
            <p:nvPr/>
          </p:nvSpPr>
          <p:spPr>
            <a:xfrm>
              <a:off x="8837253" y="2278311"/>
              <a:ext cx="230022" cy="230020"/>
            </a:xfrm>
            <a:prstGeom prst="ellipse">
              <a:avLst/>
            </a:prstGeom>
            <a:solidFill>
              <a:srgbClr val="4472C4">
                <a:hueOff val="-1255449"/>
                <a:satOff val="-1746"/>
                <a:lumOff val="-670"/>
                <a:alphaOff val="0"/>
              </a:srgbClr>
            </a:solidFill>
            <a:ln w="12700" cap="flat" cmpd="sng" algn="ctr">
              <a:solidFill>
                <a:srgbClr val="4472C4">
                  <a:hueOff val="-1255449"/>
                  <a:satOff val="-1746"/>
                  <a:lumOff val="-67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37" name="Oval 36"/>
            <p:cNvSpPr/>
            <p:nvPr/>
          </p:nvSpPr>
          <p:spPr>
            <a:xfrm>
              <a:off x="9042892" y="1532297"/>
              <a:ext cx="230022" cy="230020"/>
            </a:xfrm>
            <a:prstGeom prst="ellipse">
              <a:avLst/>
            </a:prstGeom>
            <a:solidFill>
              <a:srgbClr val="4472C4">
                <a:hueOff val="-1434799"/>
                <a:satOff val="-1996"/>
                <a:lumOff val="-765"/>
                <a:alphaOff val="0"/>
              </a:srgbClr>
            </a:solidFill>
            <a:ln w="12700" cap="flat" cmpd="sng" algn="ctr">
              <a:solidFill>
                <a:srgbClr val="4472C4">
                  <a:hueOff val="-1434799"/>
                  <a:satOff val="-1996"/>
                  <a:lumOff val="-765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38" name="Oval 37"/>
            <p:cNvSpPr/>
            <p:nvPr/>
          </p:nvSpPr>
          <p:spPr>
            <a:xfrm>
              <a:off x="9055897" y="2073157"/>
              <a:ext cx="230022" cy="230020"/>
            </a:xfrm>
            <a:prstGeom prst="ellipse">
              <a:avLst/>
            </a:prstGeom>
            <a:solidFill>
              <a:srgbClr val="4472C4">
                <a:hueOff val="-1614149"/>
                <a:satOff val="-2245"/>
                <a:lumOff val="-861"/>
                <a:alphaOff val="0"/>
              </a:srgbClr>
            </a:solidFill>
            <a:ln w="12700" cap="flat" cmpd="sng" algn="ctr">
              <a:solidFill>
                <a:srgbClr val="4472C4">
                  <a:hueOff val="-1614149"/>
                  <a:satOff val="-2245"/>
                  <a:lumOff val="-861"/>
                  <a:alphaOff val="0"/>
                </a:srgbClr>
              </a:solidFill>
              <a:prstDash val="solid"/>
              <a:miter lim="800000"/>
            </a:ln>
            <a:effectLst/>
          </p:spPr>
        </p:sp>
      </p:grpSp>
      <p:grpSp>
        <p:nvGrpSpPr>
          <p:cNvPr id="39" name="Group 38"/>
          <p:cNvGrpSpPr/>
          <p:nvPr/>
        </p:nvGrpSpPr>
        <p:grpSpPr>
          <a:xfrm rot="2051712">
            <a:off x="7073980" y="4460992"/>
            <a:ext cx="2563571" cy="1182520"/>
            <a:chOff x="6878405" y="1325811"/>
            <a:chExt cx="2563571" cy="1182520"/>
          </a:xfrm>
        </p:grpSpPr>
        <p:sp>
          <p:nvSpPr>
            <p:cNvPr id="40" name="Oval 39"/>
            <p:cNvSpPr/>
            <p:nvPr/>
          </p:nvSpPr>
          <p:spPr>
            <a:xfrm>
              <a:off x="9211954" y="1800507"/>
              <a:ext cx="230022" cy="230020"/>
            </a:xfrm>
            <a:prstGeom prst="ellipse">
              <a:avLst/>
            </a:prstGeom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4472C4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41" name="Oval 40"/>
            <p:cNvSpPr/>
            <p:nvPr/>
          </p:nvSpPr>
          <p:spPr>
            <a:xfrm>
              <a:off x="8790924" y="1800507"/>
              <a:ext cx="230022" cy="230020"/>
            </a:xfrm>
            <a:prstGeom prst="ellipse">
              <a:avLst/>
            </a:prstGeom>
            <a:solidFill>
              <a:srgbClr val="4472C4">
                <a:hueOff val="-179350"/>
                <a:satOff val="-249"/>
                <a:lumOff val="-96"/>
                <a:alphaOff val="0"/>
              </a:srgbClr>
            </a:solidFill>
            <a:ln w="12700" cap="flat" cmpd="sng" algn="ctr">
              <a:solidFill>
                <a:srgbClr val="4472C4">
                  <a:hueOff val="-179350"/>
                  <a:satOff val="-249"/>
                  <a:lumOff val="-96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42" name="Oval 41"/>
            <p:cNvSpPr/>
            <p:nvPr/>
          </p:nvSpPr>
          <p:spPr>
            <a:xfrm>
              <a:off x="8370706" y="1800507"/>
              <a:ext cx="230022" cy="230020"/>
            </a:xfrm>
            <a:prstGeom prst="ellipse">
              <a:avLst/>
            </a:prstGeom>
            <a:solidFill>
              <a:srgbClr val="4472C4">
                <a:hueOff val="-358700"/>
                <a:satOff val="-499"/>
                <a:lumOff val="-191"/>
                <a:alphaOff val="0"/>
              </a:srgbClr>
            </a:solidFill>
            <a:ln w="12700" cap="flat" cmpd="sng" algn="ctr">
              <a:solidFill>
                <a:srgbClr val="4472C4">
                  <a:hueOff val="-358700"/>
                  <a:satOff val="-499"/>
                  <a:lumOff val="-191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43" name="Oval 42"/>
            <p:cNvSpPr/>
            <p:nvPr/>
          </p:nvSpPr>
          <p:spPr>
            <a:xfrm>
              <a:off x="7949676" y="1800507"/>
              <a:ext cx="230022" cy="230020"/>
            </a:xfrm>
            <a:prstGeom prst="ellipse">
              <a:avLst/>
            </a:prstGeom>
            <a:solidFill>
              <a:srgbClr val="4472C4">
                <a:hueOff val="-538050"/>
                <a:satOff val="-748"/>
                <a:lumOff val="-287"/>
                <a:alphaOff val="0"/>
              </a:srgbClr>
            </a:solidFill>
            <a:ln w="12700" cap="flat" cmpd="sng" algn="ctr">
              <a:solidFill>
                <a:srgbClr val="4472C4">
                  <a:hueOff val="-538050"/>
                  <a:satOff val="-748"/>
                  <a:lumOff val="-287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44" name="Oval 43"/>
            <p:cNvSpPr/>
            <p:nvPr/>
          </p:nvSpPr>
          <p:spPr>
            <a:xfrm>
              <a:off x="7528645" y="1800507"/>
              <a:ext cx="230022" cy="230020"/>
            </a:xfrm>
            <a:prstGeom prst="ellipse">
              <a:avLst/>
            </a:prstGeom>
            <a:solidFill>
              <a:srgbClr val="4472C4">
                <a:hueOff val="-717399"/>
                <a:satOff val="-998"/>
                <a:lumOff val="-383"/>
                <a:alphaOff val="0"/>
              </a:srgbClr>
            </a:solidFill>
            <a:ln w="12700" cap="flat" cmpd="sng" algn="ctr">
              <a:solidFill>
                <a:srgbClr val="4472C4">
                  <a:hueOff val="-717399"/>
                  <a:satOff val="-998"/>
                  <a:lumOff val="-383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45" name="Oval 44"/>
            <p:cNvSpPr/>
            <p:nvPr/>
          </p:nvSpPr>
          <p:spPr>
            <a:xfrm>
              <a:off x="6878405" y="1685496"/>
              <a:ext cx="460044" cy="459597"/>
            </a:xfrm>
            <a:prstGeom prst="ellipse">
              <a:avLst/>
            </a:prstGeom>
            <a:solidFill>
              <a:srgbClr val="4472C4">
                <a:hueOff val="-896749"/>
                <a:satOff val="-1247"/>
                <a:lumOff val="-478"/>
                <a:alphaOff val="0"/>
              </a:srgbClr>
            </a:solidFill>
            <a:ln w="12700" cap="flat" cmpd="sng" algn="ctr">
              <a:solidFill>
                <a:srgbClr val="4472C4">
                  <a:hueOff val="-896749"/>
                  <a:satOff val="-1247"/>
                  <a:lumOff val="-478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46" name="Oval 45"/>
            <p:cNvSpPr/>
            <p:nvPr/>
          </p:nvSpPr>
          <p:spPr>
            <a:xfrm>
              <a:off x="8837253" y="1325811"/>
              <a:ext cx="230022" cy="230020"/>
            </a:xfrm>
            <a:prstGeom prst="ellipse">
              <a:avLst/>
            </a:prstGeom>
            <a:solidFill>
              <a:srgbClr val="4472C4">
                <a:hueOff val="-1076099"/>
                <a:satOff val="-1497"/>
                <a:lumOff val="-574"/>
                <a:alphaOff val="0"/>
              </a:srgbClr>
            </a:solidFill>
            <a:ln w="12700" cap="flat" cmpd="sng" algn="ctr">
              <a:solidFill>
                <a:srgbClr val="4472C4">
                  <a:hueOff val="-1076099"/>
                  <a:satOff val="-1497"/>
                  <a:lumOff val="-574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47" name="Oval 46"/>
            <p:cNvSpPr/>
            <p:nvPr/>
          </p:nvSpPr>
          <p:spPr>
            <a:xfrm>
              <a:off x="8837253" y="2278311"/>
              <a:ext cx="230022" cy="230020"/>
            </a:xfrm>
            <a:prstGeom prst="ellipse">
              <a:avLst/>
            </a:prstGeom>
            <a:solidFill>
              <a:srgbClr val="4472C4">
                <a:hueOff val="-1255449"/>
                <a:satOff val="-1746"/>
                <a:lumOff val="-670"/>
                <a:alphaOff val="0"/>
              </a:srgbClr>
            </a:solidFill>
            <a:ln w="12700" cap="flat" cmpd="sng" algn="ctr">
              <a:solidFill>
                <a:srgbClr val="4472C4">
                  <a:hueOff val="-1255449"/>
                  <a:satOff val="-1746"/>
                  <a:lumOff val="-67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48" name="Oval 47"/>
            <p:cNvSpPr/>
            <p:nvPr/>
          </p:nvSpPr>
          <p:spPr>
            <a:xfrm>
              <a:off x="9042892" y="1532297"/>
              <a:ext cx="230022" cy="230020"/>
            </a:xfrm>
            <a:prstGeom prst="ellipse">
              <a:avLst/>
            </a:prstGeom>
            <a:solidFill>
              <a:srgbClr val="4472C4">
                <a:hueOff val="-1434799"/>
                <a:satOff val="-1996"/>
                <a:lumOff val="-765"/>
                <a:alphaOff val="0"/>
              </a:srgbClr>
            </a:solidFill>
            <a:ln w="12700" cap="flat" cmpd="sng" algn="ctr">
              <a:solidFill>
                <a:srgbClr val="4472C4">
                  <a:hueOff val="-1434799"/>
                  <a:satOff val="-1996"/>
                  <a:lumOff val="-765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49" name="Oval 48"/>
            <p:cNvSpPr/>
            <p:nvPr/>
          </p:nvSpPr>
          <p:spPr>
            <a:xfrm>
              <a:off x="9055897" y="2073157"/>
              <a:ext cx="230022" cy="230020"/>
            </a:xfrm>
            <a:prstGeom prst="ellipse">
              <a:avLst/>
            </a:prstGeom>
            <a:solidFill>
              <a:srgbClr val="4472C4">
                <a:hueOff val="-1614149"/>
                <a:satOff val="-2245"/>
                <a:lumOff val="-861"/>
                <a:alphaOff val="0"/>
              </a:srgbClr>
            </a:solidFill>
            <a:ln w="12700" cap="flat" cmpd="sng" algn="ctr">
              <a:solidFill>
                <a:srgbClr val="4472C4">
                  <a:hueOff val="-1614149"/>
                  <a:satOff val="-2245"/>
                  <a:lumOff val="-861"/>
                  <a:alphaOff val="0"/>
                </a:srgbClr>
              </a:solidFill>
              <a:prstDash val="solid"/>
              <a:miter lim="800000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2651586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3B041-EFD2-400E-985E-785120C20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0898"/>
            <a:ext cx="10972800" cy="101946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AA2B3E"/>
                </a:solidFill>
              </a:rPr>
              <a:t>Levels of Engagement for </a:t>
            </a:r>
            <a:br>
              <a:rPr lang="en-US" sz="3200" dirty="0">
                <a:solidFill>
                  <a:srgbClr val="AA2B3E"/>
                </a:solidFill>
              </a:rPr>
            </a:br>
            <a:r>
              <a:rPr lang="en-US" sz="3200" dirty="0">
                <a:solidFill>
                  <a:srgbClr val="AA2B3E"/>
                </a:solidFill>
              </a:rPr>
              <a:t>Translational Research Education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660FCB2-66AE-4279-B4E1-6C1F1A232E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7097456"/>
              </p:ext>
            </p:extLst>
          </p:nvPr>
        </p:nvGraphicFramePr>
        <p:xfrm>
          <a:off x="1981200" y="1600200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2047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768" y="74814"/>
            <a:ext cx="8831291" cy="87377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AA2B3E"/>
                </a:solidFill>
              </a:rPr>
              <a:t>MTR 510: Intro to Clinical &amp; Translational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0462" y="1401512"/>
            <a:ext cx="8271164" cy="4047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Course Director: Emma Meagher, MD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Offered Fall Term, M/W, 4:00 -5:30 PM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Open to nondegree students</a:t>
            </a: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Module 1: Research Methods &amp; Protocol Development</a:t>
            </a:r>
          </a:p>
          <a:p>
            <a:r>
              <a:rPr lang="en-US" sz="2000" dirty="0">
                <a:latin typeface="+mj-lt"/>
              </a:rPr>
              <a:t>Module 2: Regulatory Environment for Clinical Trials. </a:t>
            </a: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Upon completion, students should have a strong foundation in the fundamentals of clinical research and should be able to apply contemporary research tools to clinically relevant areas of investigation.</a:t>
            </a:r>
            <a:endParaRPr lang="en-US" b="0" dirty="0">
              <a:latin typeface="+mj-lt"/>
            </a:endParaRPr>
          </a:p>
          <a:p>
            <a:pPr marL="0" indent="0">
              <a:buNone/>
            </a:pPr>
            <a:endParaRPr lang="en-US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8904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0916"/>
            <a:ext cx="9075634" cy="8255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AA2B3E"/>
                </a:solidFill>
                <a:cs typeface="Arial" pitchFamily="34" charset="0"/>
              </a:rPr>
              <a:t>Certificate in Clinical Research - 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3506" y="1158785"/>
            <a:ext cx="8711739" cy="6032500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US" sz="7200" dirty="0">
                <a:latin typeface="+mj-lt"/>
                <a:cs typeface="Arial" pitchFamily="34" charset="0"/>
              </a:rPr>
              <a:t>Requirements</a:t>
            </a:r>
          </a:p>
          <a:p>
            <a:pPr lvl="1"/>
            <a:r>
              <a:rPr lang="en-US" sz="7200" dirty="0">
                <a:latin typeface="+mj-lt"/>
                <a:cs typeface="Arial" pitchFamily="34" charset="0"/>
              </a:rPr>
              <a:t>Completion of 4 courses </a:t>
            </a:r>
          </a:p>
          <a:p>
            <a:pPr lvl="2"/>
            <a:r>
              <a:rPr lang="en-US" sz="6800" dirty="0">
                <a:latin typeface="+mj-lt"/>
                <a:cs typeface="Arial" pitchFamily="34" charset="0"/>
              </a:rPr>
              <a:t>2 Core Courses</a:t>
            </a:r>
          </a:p>
          <a:p>
            <a:pPr lvl="3">
              <a:buFont typeface="Arial" pitchFamily="34" charset="0"/>
              <a:buChar char="•"/>
            </a:pPr>
            <a:r>
              <a:rPr lang="en-US" sz="6800" dirty="0">
                <a:latin typeface="+mj-lt"/>
                <a:cs typeface="Arial" pitchFamily="34" charset="0"/>
              </a:rPr>
              <a:t>Introduction to Clinical Epidemiology and Biostatistics in Practice</a:t>
            </a:r>
          </a:p>
          <a:p>
            <a:pPr lvl="2"/>
            <a:r>
              <a:rPr lang="en-US" sz="6800" dirty="0">
                <a:cs typeface="Arial" pitchFamily="34" charset="0"/>
              </a:rPr>
              <a:t>2 Electives</a:t>
            </a:r>
          </a:p>
          <a:p>
            <a:pPr lvl="3">
              <a:buFont typeface="Arial" pitchFamily="34" charset="0"/>
              <a:buChar char="•"/>
            </a:pPr>
            <a:r>
              <a:rPr lang="en-US" sz="6800" dirty="0">
                <a:cs typeface="Arial" pitchFamily="34" charset="0"/>
              </a:rPr>
              <a:t>Database Management, Clinical Trials and Translational Research, Critical Appraisal of the Medical Literature, Practical Applications in Clinical Research Methods</a:t>
            </a:r>
          </a:p>
          <a:p>
            <a:pPr lvl="1"/>
            <a:r>
              <a:rPr lang="en-US" sz="7200" dirty="0">
                <a:latin typeface="+mj-lt"/>
                <a:cs typeface="Arial" pitchFamily="34" charset="0"/>
              </a:rPr>
              <a:t>Completion of 2 online Collaborative Institutional Training Initiative (CITI) modules</a:t>
            </a:r>
          </a:p>
          <a:p>
            <a:pPr marL="457200" lvl="1" indent="0">
              <a:buNone/>
            </a:pPr>
            <a:endParaRPr lang="en-US" sz="7200" dirty="0">
              <a:latin typeface="+mj-lt"/>
              <a:cs typeface="Arial" pitchFamily="34" charset="0"/>
            </a:endParaRPr>
          </a:p>
          <a:p>
            <a:r>
              <a:rPr lang="en-US" sz="7200" dirty="0">
                <a:latin typeface="+mj-lt"/>
                <a:cs typeface="Arial" pitchFamily="34" charset="0"/>
              </a:rPr>
              <a:t>Two pathways: </a:t>
            </a:r>
          </a:p>
          <a:p>
            <a:pPr marL="0" indent="0">
              <a:buNone/>
            </a:pPr>
            <a:endParaRPr lang="en-US" dirty="0">
              <a:latin typeface="+mj-lt"/>
              <a:cs typeface="Arial" pitchFamily="34" charset="0"/>
            </a:endParaRPr>
          </a:p>
          <a:p>
            <a:pPr lvl="1"/>
            <a:r>
              <a:rPr lang="en-US" sz="7200" dirty="0">
                <a:latin typeface="+mj-lt"/>
                <a:cs typeface="Arial" pitchFamily="34" charset="0"/>
              </a:rPr>
              <a:t>Non-credit - only available to Penn</a:t>
            </a:r>
          </a:p>
          <a:p>
            <a:pPr lvl="1"/>
            <a:endParaRPr lang="en-US" sz="7200" dirty="0">
              <a:latin typeface="+mj-lt"/>
              <a:cs typeface="Arial" pitchFamily="34" charset="0"/>
            </a:endParaRPr>
          </a:p>
          <a:p>
            <a:pPr lvl="1"/>
            <a:r>
              <a:rPr lang="en-US" sz="7200" dirty="0">
                <a:latin typeface="+mj-lt"/>
                <a:cs typeface="Arial" pitchFamily="34" charset="0"/>
              </a:rPr>
              <a:t>Credit - Staff and faculty or anyone external to Penn.  </a:t>
            </a:r>
            <a:br>
              <a:rPr lang="en-US" sz="7200" dirty="0">
                <a:latin typeface="+mj-lt"/>
                <a:cs typeface="Arial" pitchFamily="34" charset="0"/>
              </a:rPr>
            </a:br>
            <a:endParaRPr lang="en-US" sz="7200" dirty="0">
              <a:latin typeface="+mj-lt"/>
              <a:cs typeface="Arial" pitchFamily="34" charset="0"/>
            </a:endParaRPr>
          </a:p>
          <a:p>
            <a:pPr lvl="0"/>
            <a:r>
              <a:rPr lang="en-US" sz="7200" dirty="0">
                <a:latin typeface="+mj-lt"/>
                <a:cs typeface="Arial" pitchFamily="34" charset="0"/>
              </a:rPr>
              <a:t>For More Information:</a:t>
            </a:r>
          </a:p>
          <a:p>
            <a:pPr marL="0" indent="0">
              <a:buNone/>
            </a:pPr>
            <a:r>
              <a:rPr lang="en-US" sz="7200" dirty="0">
                <a:latin typeface="+mj-lt"/>
                <a:cs typeface="Arial" pitchFamily="34" charset="0"/>
              </a:rPr>
              <a:t>	</a:t>
            </a:r>
            <a:r>
              <a:rPr lang="en-US" sz="7200" dirty="0">
                <a:latin typeface="+mj-lt"/>
                <a:cs typeface="Arial" pitchFamily="34" charset="0"/>
                <a:hlinkClick r:id="rId2"/>
              </a:rPr>
              <a:t>https://www.cceb.med.upenn.edu/certificate-programs</a:t>
            </a:r>
            <a:endParaRPr lang="en-US" sz="7200" dirty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en-US" sz="7200" dirty="0">
                <a:latin typeface="+mj-lt"/>
              </a:rPr>
              <a:t>	</a:t>
            </a:r>
            <a:r>
              <a:rPr lang="en-US" sz="7200" dirty="0">
                <a:latin typeface="+mj-lt"/>
                <a:hlinkClick r:id="rId3"/>
              </a:rPr>
              <a:t>ccebcert@pennmedicine.upenn.edu</a:t>
            </a:r>
            <a:r>
              <a:rPr lang="en-US" sz="7200" dirty="0">
                <a:latin typeface="+mj-lt"/>
              </a:rPr>
              <a:t> 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1785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32066" y="302457"/>
            <a:ext cx="9035935" cy="54224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AA2B3E"/>
                </a:solidFill>
              </a:rPr>
              <a:t>Master of Science in Clinical Epidemiology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32065" y="1368989"/>
            <a:ext cx="8661862" cy="5234478"/>
          </a:xfrm>
        </p:spPr>
        <p:txBody>
          <a:bodyPr>
            <a:normAutofit fontScale="32500" lnSpcReduction="20000"/>
          </a:bodyPr>
          <a:lstStyle/>
          <a:p>
            <a:r>
              <a:rPr lang="en-US" sz="6200" dirty="0"/>
              <a:t>Primary objectives is to produce a cadre of skilled investigators trained to conduct epidemiology studies.</a:t>
            </a:r>
          </a:p>
          <a:p>
            <a:endParaRPr lang="en-US" sz="6200" dirty="0"/>
          </a:p>
          <a:p>
            <a:pPr lvl="0">
              <a:buClr>
                <a:srgbClr val="800000"/>
              </a:buClr>
            </a:pPr>
            <a:r>
              <a:rPr lang="en-US" sz="6200" dirty="0"/>
              <a:t>Designed to be completed in two to three years of full-time study (14 c.u. required)</a:t>
            </a:r>
          </a:p>
          <a:p>
            <a:pPr lvl="2"/>
            <a:r>
              <a:rPr lang="en-US" sz="6200" dirty="0"/>
              <a:t>Generally, first year students devote their time to the "core courses" and the writing of their thesis protocol</a:t>
            </a:r>
          </a:p>
          <a:p>
            <a:pPr lvl="2"/>
            <a:endParaRPr lang="en-US" sz="6200" dirty="0"/>
          </a:p>
          <a:p>
            <a:pPr lvl="2"/>
            <a:r>
              <a:rPr lang="en-US" sz="6200" dirty="0"/>
              <a:t>In the 2</a:t>
            </a:r>
            <a:r>
              <a:rPr lang="en-US" sz="6200" baseline="30000" dirty="0"/>
              <a:t>nd</a:t>
            </a:r>
            <a:r>
              <a:rPr lang="en-US" sz="6200" dirty="0"/>
              <a:t> and 3</a:t>
            </a:r>
            <a:r>
              <a:rPr lang="en-US" sz="6200" baseline="30000" dirty="0"/>
              <a:t>rd</a:t>
            </a:r>
            <a:r>
              <a:rPr lang="en-US" sz="6200" dirty="0"/>
              <a:t> years of study students complete electives and conduct their thesis projects. </a:t>
            </a:r>
            <a:br>
              <a:rPr lang="en-US" sz="6200" dirty="0"/>
            </a:br>
            <a:endParaRPr lang="en-US" sz="6200" dirty="0"/>
          </a:p>
          <a:p>
            <a:r>
              <a:rPr lang="en-US" sz="6200" dirty="0"/>
              <a:t>General Inquiries: Jennifer Kuklinski, </a:t>
            </a:r>
            <a:r>
              <a:rPr lang="en-US" sz="6200" dirty="0">
                <a:hlinkClick r:id="rId2"/>
              </a:rPr>
              <a:t>jkuklins@pennmedicine.upenn.edu</a:t>
            </a:r>
            <a:r>
              <a:rPr lang="en-US" sz="6200" dirty="0"/>
              <a:t> </a:t>
            </a:r>
            <a:endParaRPr lang="en-US" sz="6600" dirty="0"/>
          </a:p>
          <a:p>
            <a:r>
              <a:rPr lang="en-US" sz="6200" dirty="0"/>
              <a:t>Admissions Inquiries: </a:t>
            </a:r>
            <a:r>
              <a:rPr lang="en-US" sz="6200" dirty="0">
                <a:hlinkClick r:id="rId3"/>
              </a:rPr>
              <a:t>ceuapps@pennmedicine.upenn.edu</a:t>
            </a:r>
            <a:r>
              <a:rPr lang="en-US" sz="6200" dirty="0"/>
              <a:t>  </a:t>
            </a:r>
          </a:p>
          <a:p>
            <a:pPr marL="0" indent="0">
              <a:buNone/>
            </a:pPr>
            <a:endParaRPr lang="en-US" sz="6200" dirty="0"/>
          </a:p>
          <a:p>
            <a:pPr lvl="0"/>
            <a:r>
              <a:rPr lang="en-US" sz="6200" dirty="0"/>
              <a:t>For more information:</a:t>
            </a:r>
          </a:p>
          <a:p>
            <a:pPr marL="400050" lvl="1" indent="0">
              <a:buNone/>
            </a:pPr>
            <a:r>
              <a:rPr lang="en-US" sz="5400" dirty="0">
                <a:hlinkClick r:id="rId4"/>
              </a:rPr>
              <a:t>http://www.cceb.med.upenn.edu/master-science-clinical-epidemiology-msce</a:t>
            </a:r>
            <a:endParaRPr lang="en-US" sz="5400" dirty="0"/>
          </a:p>
          <a:p>
            <a:pPr marL="0" indent="0">
              <a:buNone/>
            </a:pPr>
            <a:endParaRPr lang="en-US" sz="6200" dirty="0"/>
          </a:p>
          <a:p>
            <a:pPr marL="0" indent="0">
              <a:buNone/>
            </a:pPr>
            <a:endParaRPr lang="en-US" sz="6200" dirty="0"/>
          </a:p>
          <a:p>
            <a:pPr marL="0" indent="0">
              <a:buNone/>
            </a:pPr>
            <a:endParaRPr lang="en-US" sz="6200" dirty="0"/>
          </a:p>
          <a:p>
            <a:endParaRPr lang="en-US" sz="6000" dirty="0">
              <a:latin typeface="+mj-lt"/>
            </a:endParaRPr>
          </a:p>
          <a:p>
            <a:pPr lvl="1">
              <a:buFont typeface="Arial" pitchFamily="34" charset="0"/>
              <a:buChar char="•"/>
            </a:pPr>
            <a:endParaRPr lang="en-US" sz="8000" dirty="0">
              <a:latin typeface="+mj-lt"/>
            </a:endParaRPr>
          </a:p>
          <a:p>
            <a:pPr marL="0" indent="0">
              <a:buNone/>
            </a:pPr>
            <a:endParaRPr lang="en-US" sz="5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0880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328" y="73863"/>
            <a:ext cx="8520113" cy="5588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AA2B3E"/>
                </a:solidFill>
              </a:rPr>
              <a:t>ITMAT Certificate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8738" y="632663"/>
            <a:ext cx="8208703" cy="6151474"/>
          </a:xfrm>
        </p:spPr>
        <p:txBody>
          <a:bodyPr>
            <a:normAutofit/>
          </a:bodyPr>
          <a:lstStyle/>
          <a:p>
            <a:r>
              <a:rPr lang="en-US" sz="1800" dirty="0"/>
              <a:t>In-depth training in Clinical and Translational Science</a:t>
            </a:r>
          </a:p>
          <a:p>
            <a:r>
              <a:rPr lang="en-US" sz="1800" dirty="0"/>
              <a:t>Certificates in Translational, Entrepreneurial, and Regulatory Science</a:t>
            </a:r>
          </a:p>
          <a:p>
            <a:r>
              <a:rPr lang="en-US" sz="1800" dirty="0"/>
              <a:t>Requirements</a:t>
            </a:r>
          </a:p>
          <a:p>
            <a:pPr lvl="1"/>
            <a:r>
              <a:rPr lang="en-US" sz="1400" dirty="0"/>
              <a:t>4 </a:t>
            </a:r>
            <a:r>
              <a:rPr lang="en-US" sz="1400" dirty="0" err="1"/>
              <a:t>c.u</a:t>
            </a:r>
            <a:r>
              <a:rPr lang="en-US" sz="1400" dirty="0"/>
              <a:t>. of coursework, one-year engagement in CTR research project, and active mentorship</a:t>
            </a:r>
          </a:p>
          <a:p>
            <a:pPr lvl="1"/>
            <a:r>
              <a:rPr lang="en-US" sz="1400" dirty="0"/>
              <a:t>2 core courses; 2 elective courses based on selected certificate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1900" dirty="0"/>
              <a:t>For more information and to apply: </a:t>
            </a:r>
            <a:r>
              <a:rPr lang="en-US" sz="1900" dirty="0">
                <a:hlinkClick r:id="rId2"/>
              </a:rPr>
              <a:t>http://www.itmat.upenn.edu/certificate/</a:t>
            </a:r>
            <a:endParaRPr lang="en-US" sz="19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4064A8-4903-4872-8797-4AB18134E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075" y="1925081"/>
            <a:ext cx="8667750" cy="366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76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AA2B3E"/>
                </a:solidFill>
              </a:rPr>
              <a:t>Master of Science in Translational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Provide training in translational research by combining didactic and experiential learning in a structured degree program</a:t>
            </a:r>
          </a:p>
          <a:p>
            <a:endParaRPr lang="en-US" sz="1200" dirty="0"/>
          </a:p>
          <a:p>
            <a:pPr lvl="1">
              <a:lnSpc>
                <a:spcPct val="170000"/>
              </a:lnSpc>
            </a:pPr>
            <a:r>
              <a:rPr lang="en-US" dirty="0"/>
              <a:t>Prepare students to think critically to pose and answer research questions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Provide instruction in grant and manuscript writing 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Prepare students to execute research proposals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Prepare students to evaluate the translational impact of their research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r>
              <a:rPr lang="en-US" dirty="0"/>
              <a:t>Curriculum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80% of time on the research project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Didactic course work, wet and/or dry lab based learning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Career development and mentoring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Team Mentoring Approach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Professional Development Core</a:t>
            </a:r>
          </a:p>
          <a:p>
            <a:pPr lvl="1"/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33956446"/>
              </p:ext>
            </p:extLst>
          </p:nvPr>
        </p:nvGraphicFramePr>
        <p:xfrm>
          <a:off x="6404066" y="2094523"/>
          <a:ext cx="5787934" cy="3945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5943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3C1068C4-53F7-41AD-B91D-D77FC655D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5183" y="963065"/>
            <a:ext cx="4583740" cy="1266825"/>
          </a:xfrm>
          <a:prstGeom prst="wedgeRectCallout">
            <a:avLst>
              <a:gd name="adj1" fmla="val -56887"/>
              <a:gd name="adj2" fmla="val 19280"/>
            </a:avLst>
          </a:prstGeom>
          <a:noFill/>
          <a:ln>
            <a:solidFill>
              <a:srgbClr val="5CB565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Discovery: For students who are connecting the basic science of disease with human medicine. Projects may be proof of concept in cell or animal models or human samples.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2506AC6-703D-4097-A810-06DCEC4FD1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5146891"/>
              </p:ext>
            </p:extLst>
          </p:nvPr>
        </p:nvGraphicFramePr>
        <p:xfrm>
          <a:off x="2631123" y="1149957"/>
          <a:ext cx="6939280" cy="4744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Box 2">
            <a:extLst>
              <a:ext uri="{FF2B5EF4-FFF2-40B4-BE49-F238E27FC236}">
                <a16:creationId xmlns:a16="http://schemas.microsoft.com/office/drawing/2014/main" id="{1575A0DE-CF6F-4B5C-A1C1-3AC78A4FC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5852" y="4477615"/>
            <a:ext cx="4317040" cy="1670684"/>
          </a:xfrm>
          <a:prstGeom prst="wedgeRectCallout">
            <a:avLst>
              <a:gd name="adj1" fmla="val -37266"/>
              <a:gd name="adj2" fmla="val -72074"/>
            </a:avLst>
          </a:prstGeom>
          <a:noFill/>
          <a:ln>
            <a:solidFill>
              <a:srgbClr val="5EAFA6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Translational Therapeutics: For students who are testing discoveries for clinical effect. Projects may be first in humans, phase 1, or assessing the safety, efficacy, quality, and performance of regulated products.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5B2BA443-EFE9-4BA3-A9A6-757C82D5A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603" y="4554193"/>
            <a:ext cx="4317040" cy="1338925"/>
          </a:xfrm>
          <a:prstGeom prst="wedgeRectCallout">
            <a:avLst>
              <a:gd name="adj1" fmla="val 58939"/>
              <a:gd name="adj2" fmla="val -21661"/>
            </a:avLst>
          </a:prstGeom>
          <a:noFill/>
          <a:ln>
            <a:solidFill>
              <a:srgbClr val="6179A8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Entrepreneurial Science: For students who aim to navigate both business and academic environments as you conduct research and consider commercialization opportunities.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76FF0BE5-1E11-4823-9382-FC491F3ED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322878"/>
            <a:ext cx="4583740" cy="1019465"/>
          </a:xfrm>
          <a:prstGeom prst="wedgeRectCallout">
            <a:avLst>
              <a:gd name="adj1" fmla="val 29425"/>
              <a:gd name="adj2" fmla="val 77608"/>
            </a:avLst>
          </a:prstGeom>
          <a:noFill/>
          <a:ln>
            <a:solidFill>
              <a:srgbClr val="8064A2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Biomedical Informatics: For students who are adopting informatics methodologies to develop and test their own hypotheses.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F2959B3-FD1A-4B2B-A861-462240B2A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AA2B3E"/>
                </a:solidFill>
              </a:rPr>
              <a:t>MSTR Concentrations</a:t>
            </a:r>
          </a:p>
        </p:txBody>
      </p:sp>
    </p:spTree>
    <p:extLst>
      <p:ext uri="{BB962C8B-B14F-4D97-AF65-F5344CB8AC3E}">
        <p14:creationId xmlns:p14="http://schemas.microsoft.com/office/powerpoint/2010/main" val="222455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01A89-4070-4EDF-957A-7BDF0E998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AA2B3E"/>
                </a:solidFill>
              </a:rPr>
              <a:t>ITMAT Community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EFE97-F090-4058-8A24-1B0DFDDFE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15154"/>
            <a:ext cx="10972800" cy="518405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Research Mentor Training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To develop mentoring skills in Penn and CHOP research faculty</a:t>
            </a:r>
          </a:p>
          <a:p>
            <a:pPr>
              <a:lnSpc>
                <a:spcPct val="150000"/>
              </a:lnSpc>
            </a:pPr>
            <a:r>
              <a:rPr lang="en-US" dirty="0"/>
              <a:t>Junior Investigator Symposium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Late stage post docs/clinical fellows &amp; early stage faculty at Penn and CHOP focused on successful career strategies for a career in CTS</a:t>
            </a:r>
          </a:p>
          <a:p>
            <a:pPr>
              <a:lnSpc>
                <a:spcPct val="150000"/>
              </a:lnSpc>
            </a:pPr>
            <a:r>
              <a:rPr lang="en-US" dirty="0"/>
              <a:t>Clinical and Translational Research 101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To introduce new residents and fellows at Penn and CHOP to the CTS landscape on campus</a:t>
            </a:r>
          </a:p>
          <a:p>
            <a:pPr>
              <a:lnSpc>
                <a:spcPct val="150000"/>
              </a:lnSpc>
            </a:pPr>
            <a:r>
              <a:rPr lang="en-US" dirty="0"/>
              <a:t>Career development workshops with Pharma</a:t>
            </a:r>
          </a:p>
          <a:p>
            <a:pPr>
              <a:lnSpc>
                <a:spcPct val="150000"/>
              </a:lnSpc>
            </a:pPr>
            <a:r>
              <a:rPr lang="en-US" dirty="0"/>
              <a:t>CTS Professional Staff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Masters in Regulatory Affairs</a:t>
            </a:r>
          </a:p>
        </p:txBody>
      </p:sp>
    </p:spTree>
    <p:extLst>
      <p:ext uri="{BB962C8B-B14F-4D97-AF65-F5344CB8AC3E}">
        <p14:creationId xmlns:p14="http://schemas.microsoft.com/office/powerpoint/2010/main" val="858509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344206"/>
            <a:ext cx="7729728" cy="896197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A30A36"/>
                </a:solidFill>
              </a:rPr>
              <a:t>PSOM Education Portfolio</a:t>
            </a:r>
            <a:endParaRPr lang="en-US" dirty="0">
              <a:solidFill>
                <a:srgbClr val="A30A36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19423" y="1834210"/>
          <a:ext cx="10913282" cy="4759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Arc 8"/>
          <p:cNvSpPr/>
          <p:nvPr/>
        </p:nvSpPr>
        <p:spPr>
          <a:xfrm>
            <a:off x="7595691" y="3842726"/>
            <a:ext cx="2838567" cy="2507587"/>
          </a:xfrm>
          <a:prstGeom prst="arc">
            <a:avLst>
              <a:gd name="adj1" fmla="val 14566"/>
              <a:gd name="adj2" fmla="val 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7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49798"/>
            <a:ext cx="8915400" cy="67627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AA2B3E"/>
                </a:solidFill>
              </a:rPr>
              <a:t>From Reliance to Independence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1869189" y="829520"/>
            <a:ext cx="8229600" cy="6137291"/>
          </a:xfrm>
        </p:spPr>
        <p:txBody>
          <a:bodyPr>
            <a:normAutofit/>
          </a:bodyPr>
          <a:lstStyle/>
          <a:p>
            <a:endParaRPr lang="en-US" sz="1600" dirty="0">
              <a:latin typeface="+mj-lt"/>
            </a:endParaRPr>
          </a:p>
          <a:p>
            <a:r>
              <a:rPr lang="en-US" b="0" dirty="0">
                <a:latin typeface="+mj-lt"/>
              </a:rPr>
              <a:t>Provide the training</a:t>
            </a:r>
          </a:p>
          <a:p>
            <a:endParaRPr lang="en-US" b="0" dirty="0">
              <a:latin typeface="+mj-lt"/>
            </a:endParaRPr>
          </a:p>
          <a:p>
            <a:r>
              <a:rPr lang="en-US" b="0" dirty="0">
                <a:latin typeface="+mj-lt"/>
              </a:rPr>
              <a:t>Provide the funding</a:t>
            </a:r>
          </a:p>
          <a:p>
            <a:endParaRPr lang="en-US" b="0" dirty="0">
              <a:latin typeface="+mj-lt"/>
            </a:endParaRPr>
          </a:p>
          <a:p>
            <a:r>
              <a:rPr lang="en-US" b="0" dirty="0">
                <a:solidFill>
                  <a:schemeClr val="tx1"/>
                </a:solidFill>
                <a:latin typeface="+mj-lt"/>
              </a:rPr>
              <a:t>Provide the mentoring</a:t>
            </a:r>
          </a:p>
          <a:p>
            <a:endParaRPr lang="en-US" b="0" dirty="0">
              <a:solidFill>
                <a:schemeClr val="tx1"/>
              </a:solidFill>
              <a:latin typeface="+mj-lt"/>
            </a:endParaRPr>
          </a:p>
          <a:p>
            <a:r>
              <a:rPr lang="en-US" b="0" dirty="0">
                <a:solidFill>
                  <a:schemeClr val="tx2"/>
                </a:solidFill>
                <a:latin typeface="+mj-lt"/>
              </a:rPr>
              <a:t>Provide the infrastructure</a:t>
            </a:r>
          </a:p>
          <a:p>
            <a:endParaRPr lang="en-US" sz="2400" dirty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60402" y="6030469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solidFill>
                  <a:prstClr val="black"/>
                </a:solidFill>
                <a:latin typeface="Calibri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8385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3185" y="408101"/>
            <a:ext cx="7729728" cy="800214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A30A36"/>
                </a:solidFill>
              </a:rPr>
              <a:t>Heterogeneous career endpoints</a:t>
            </a:r>
            <a:endParaRPr lang="en-US" sz="2400" dirty="0">
              <a:solidFill>
                <a:srgbClr val="A30A3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88448" y="2128575"/>
            <a:ext cx="5407817" cy="4729425"/>
          </a:xfrm>
        </p:spPr>
        <p:txBody>
          <a:bodyPr>
            <a:normAutofit/>
          </a:bodyPr>
          <a:lstStyle/>
          <a:p>
            <a:r>
              <a:rPr lang="en-US" sz="1400" dirty="0" smtClean="0"/>
              <a:t>Master of Bioethics (MBE)</a:t>
            </a:r>
          </a:p>
          <a:p>
            <a:r>
              <a:rPr lang="en-US" sz="1400" dirty="0" smtClean="0"/>
              <a:t>Master </a:t>
            </a:r>
            <a:r>
              <a:rPr lang="en-US" sz="1400" dirty="0"/>
              <a:t>of Biomedical Informatics (MBMI)</a:t>
            </a:r>
          </a:p>
          <a:p>
            <a:r>
              <a:rPr lang="en-US" sz="1400" dirty="0" smtClean="0"/>
              <a:t>Master </a:t>
            </a:r>
            <a:r>
              <a:rPr lang="en-US" sz="1400" dirty="0"/>
              <a:t>of Health Care Innovation (MHCI)</a:t>
            </a:r>
          </a:p>
          <a:p>
            <a:r>
              <a:rPr lang="en-US" sz="1400" dirty="0" smtClean="0"/>
              <a:t>Master of Public Health (MPH)</a:t>
            </a:r>
          </a:p>
          <a:p>
            <a:r>
              <a:rPr lang="en-US" sz="1400" dirty="0"/>
              <a:t>Master of Regulatory Affairs (MRA)</a:t>
            </a:r>
          </a:p>
          <a:p>
            <a:r>
              <a:rPr lang="en-US" sz="1400" dirty="0" smtClean="0"/>
              <a:t>Master </a:t>
            </a:r>
            <a:r>
              <a:rPr lang="en-US" sz="1400" dirty="0"/>
              <a:t>of Science in Clinical Epidemiology (MSCE)</a:t>
            </a:r>
          </a:p>
          <a:p>
            <a:r>
              <a:rPr lang="en-US" sz="1400" dirty="0"/>
              <a:t>Master of Science in Genetic Counseling (MSGC)</a:t>
            </a:r>
          </a:p>
          <a:p>
            <a:r>
              <a:rPr lang="en-US" sz="1400" dirty="0" smtClean="0"/>
              <a:t>Master </a:t>
            </a:r>
            <a:r>
              <a:rPr lang="en-US" sz="1400" dirty="0"/>
              <a:t>of Science in Health Policy Research (MSHP)</a:t>
            </a:r>
          </a:p>
          <a:p>
            <a:r>
              <a:rPr lang="en-US" sz="1400" dirty="0"/>
              <a:t>Master of Science in Medical Ethics (MSME)</a:t>
            </a:r>
          </a:p>
          <a:p>
            <a:r>
              <a:rPr lang="en-US" sz="1400" dirty="0" smtClean="0"/>
              <a:t>Master </a:t>
            </a:r>
            <a:r>
              <a:rPr lang="en-US" sz="1400" dirty="0"/>
              <a:t>of Science in Medical Physics (MSMP)</a:t>
            </a:r>
          </a:p>
          <a:p>
            <a:r>
              <a:rPr lang="en-US" sz="1400" dirty="0" smtClean="0"/>
              <a:t>Master </a:t>
            </a:r>
            <a:r>
              <a:rPr lang="en-US" sz="1400" dirty="0"/>
              <a:t>of Science in Regulatory Science (MSRS)</a:t>
            </a:r>
          </a:p>
          <a:p>
            <a:r>
              <a:rPr lang="en-US" sz="1400" dirty="0"/>
              <a:t>Master of Science in Translational Research (MTR)</a:t>
            </a:r>
          </a:p>
          <a:p>
            <a:endParaRPr lang="en-US" sz="1400" dirty="0"/>
          </a:p>
          <a:p>
            <a:endParaRPr lang="en-US" sz="1400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4825093" y="1673678"/>
          <a:ext cx="7151914" cy="4963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184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>
                <a:solidFill>
                  <a:schemeClr val="bg1"/>
                </a:solidFill>
                <a:latin typeface="Arial" pitchFamily="34" charset="0"/>
              </a:rPr>
              <a:t>Definition of Clinical Research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605643" y="96839"/>
            <a:ext cx="87602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>
                <a:solidFill>
                  <a:srgbClr val="A30A36"/>
                </a:solidFill>
                <a:latin typeface="Calibri"/>
              </a:rPr>
              <a:t>The Evolution of the Research Landscape</a:t>
            </a:r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>
            <p:extLst/>
          </p:nvPr>
        </p:nvGraphicFramePr>
        <p:xfrm>
          <a:off x="1605643" y="775217"/>
          <a:ext cx="10086068" cy="7785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Document" r:id="rId3" imgW="5779055" imgH="4467039" progId="Word.Document.8">
                  <p:embed/>
                </p:oleObj>
              </mc:Choice>
              <mc:Fallback>
                <p:oleObj name="Document" r:id="rId3" imgW="5779055" imgH="4467039" progId="Word.Document.8">
                  <p:embed/>
                  <p:pic>
                    <p:nvPicPr>
                      <p:cNvPr id="184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5643" y="775217"/>
                        <a:ext cx="10086068" cy="77852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0" y="5265965"/>
            <a:ext cx="5304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4081"/>
                </a:solidFill>
                <a:latin typeface="Calibri" panose="020F0502020204030204" pitchFamily="34" charset="0"/>
              </a:rPr>
              <a:t>**The Learning Health Care System</a:t>
            </a:r>
          </a:p>
        </p:txBody>
      </p:sp>
    </p:spTree>
    <p:extLst>
      <p:ext uri="{BB962C8B-B14F-4D97-AF65-F5344CB8AC3E}">
        <p14:creationId xmlns:p14="http://schemas.microsoft.com/office/powerpoint/2010/main" val="4182503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FC4F67-0886-4547-BC8B-455E1505A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031" y="658282"/>
            <a:ext cx="7766050" cy="55704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B5A63E7-2038-AF4D-879E-3BECBF293D27}"/>
                  </a:ext>
                </a:extLst>
              </p14:cNvPr>
              <p14:cNvContentPartPr/>
              <p14:nvPr/>
            </p14:nvContentPartPr>
            <p14:xfrm>
              <a:off x="3725228" y="2389012"/>
              <a:ext cx="270" cy="27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B5A63E7-2038-AF4D-879E-3BECBF293D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84728" y="2308012"/>
                <a:ext cx="81270" cy="162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D79D603-B3A6-DD41-BA37-628032F46F9F}"/>
                  </a:ext>
                </a:extLst>
              </p14:cNvPr>
              <p14:cNvContentPartPr/>
              <p14:nvPr/>
            </p14:nvContentPartPr>
            <p14:xfrm>
              <a:off x="4523888" y="5149762"/>
              <a:ext cx="270" cy="27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D79D603-B3A6-DD41-BA37-628032F46F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83388" y="5068762"/>
                <a:ext cx="81270" cy="162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6C0988E-94B4-394C-9747-5E0615337070}"/>
                  </a:ext>
                </a:extLst>
              </p14:cNvPr>
              <p14:cNvContentPartPr/>
              <p14:nvPr/>
            </p14:nvContentPartPr>
            <p14:xfrm>
              <a:off x="5911148" y="3403672"/>
              <a:ext cx="270" cy="27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6C0988E-94B4-394C-9747-5E06153370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70648" y="3322672"/>
                <a:ext cx="81270" cy="162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5FAE4DA-4BD0-714F-9B25-F519DD2933FA}"/>
                  </a:ext>
                </a:extLst>
              </p14:cNvPr>
              <p14:cNvContentPartPr/>
              <p14:nvPr/>
            </p14:nvContentPartPr>
            <p14:xfrm>
              <a:off x="5911148" y="3403672"/>
              <a:ext cx="270" cy="27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5FAE4DA-4BD0-714F-9B25-F519DD2933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70648" y="3322672"/>
                <a:ext cx="81270" cy="162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49A3031-6543-EA47-AE2F-D350AC7E24D1}"/>
                  </a:ext>
                </a:extLst>
              </p14:cNvPr>
              <p14:cNvContentPartPr/>
              <p14:nvPr/>
            </p14:nvContentPartPr>
            <p14:xfrm>
              <a:off x="3429038" y="2164912"/>
              <a:ext cx="270" cy="27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49A3031-6543-EA47-AE2F-D350AC7E24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88538" y="2083912"/>
                <a:ext cx="81270" cy="162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971E767-F60C-9A4F-865C-BF8C9F88EA42}"/>
                  </a:ext>
                </a:extLst>
              </p14:cNvPr>
              <p14:cNvContentPartPr/>
              <p14:nvPr/>
            </p14:nvContentPartPr>
            <p14:xfrm>
              <a:off x="4659428" y="2251312"/>
              <a:ext cx="270" cy="27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971E767-F60C-9A4F-865C-BF8C9F88EA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18928" y="2170312"/>
                <a:ext cx="81270" cy="162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898C2BB-2A75-EE4E-A05D-76264D376E1C}"/>
                  </a:ext>
                </a:extLst>
              </p14:cNvPr>
              <p14:cNvContentPartPr/>
              <p14:nvPr/>
            </p14:nvContentPartPr>
            <p14:xfrm>
              <a:off x="3439838" y="1783402"/>
              <a:ext cx="270" cy="27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898C2BB-2A75-EE4E-A05D-76264D376E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99338" y="1702402"/>
                <a:ext cx="81270" cy="162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3D66E53-5BCD-C24D-BAE4-8FB350B509A6}"/>
                  </a:ext>
                </a:extLst>
              </p14:cNvPr>
              <p14:cNvContentPartPr/>
              <p14:nvPr/>
            </p14:nvContentPartPr>
            <p14:xfrm>
              <a:off x="2673308" y="2140882"/>
              <a:ext cx="270" cy="27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3D66E53-5BCD-C24D-BAE4-8FB350B509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32808" y="2059882"/>
                <a:ext cx="81270" cy="162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B26352D-ED55-3247-BC1F-A0E8FF789366}"/>
                  </a:ext>
                </a:extLst>
              </p14:cNvPr>
              <p14:cNvContentPartPr/>
              <p14:nvPr/>
            </p14:nvContentPartPr>
            <p14:xfrm>
              <a:off x="2741888" y="1762342"/>
              <a:ext cx="1077570" cy="75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B26352D-ED55-3247-BC1F-A0E8FF78936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87902" y="1654342"/>
                <a:ext cx="1185543" cy="29160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AF341A81-5D28-AE48-B8C0-77211BAA679C}"/>
              </a:ext>
            </a:extLst>
          </p:cNvPr>
          <p:cNvSpPr txBox="1"/>
          <p:nvPr/>
        </p:nvSpPr>
        <p:spPr>
          <a:xfrm>
            <a:off x="-254833" y="85073"/>
            <a:ext cx="1280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A30A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Penn Engagement in Clinical &amp; Translational Research is Broad &amp; Deep</a:t>
            </a:r>
          </a:p>
        </p:txBody>
      </p:sp>
    </p:spTree>
    <p:extLst>
      <p:ext uri="{BB962C8B-B14F-4D97-AF65-F5344CB8AC3E}">
        <p14:creationId xmlns:p14="http://schemas.microsoft.com/office/powerpoint/2010/main" val="2835297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CDCE7-20B8-4D66-BEA7-30F28EC14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AA2B3E"/>
                </a:solidFill>
              </a:rPr>
              <a:t>The Research Spectrum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844DA847-08B3-4DFE-96EC-3DF3C834D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33344"/>
            <a:ext cx="8839200" cy="439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201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262" y="361723"/>
            <a:ext cx="8520113" cy="558800"/>
          </a:xfrm>
        </p:spPr>
        <p:txBody>
          <a:bodyPr>
            <a:noAutofit/>
          </a:bodyPr>
          <a:lstStyle/>
          <a:p>
            <a:r>
              <a:rPr lang="en-US" sz="3200" b="0" dirty="0">
                <a:solidFill>
                  <a:srgbClr val="A30A36"/>
                </a:solidFill>
              </a:rPr>
              <a:t>The Shifting Interface of Academia and Healthcare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5217" y="1676113"/>
            <a:ext cx="8712200" cy="4080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50572" y="1234789"/>
            <a:ext cx="5110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74E"/>
                </a:solidFill>
                <a:latin typeface="Calibri"/>
              </a:rPr>
              <a:t>Integrating the translation of discovery into medical education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10100" y="4275620"/>
            <a:ext cx="599258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alibri"/>
              </a:rPr>
              <a:t>The Learning Health Care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Large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Academic Partnerships/Consortia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Team Science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Science of Healthcare Economics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Science of Healthcare Operations on Outcomes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88562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612266" y="167866"/>
            <a:ext cx="8520113" cy="55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AA2B3E"/>
                </a:solidFill>
              </a:rPr>
              <a:t>Career Planning - Academic Tracks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887761" y="854578"/>
            <a:ext cx="7826375" cy="4904638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en-US" altLang="en-US" b="0" dirty="0"/>
              <a:t>Academic Clinician </a:t>
            </a:r>
          </a:p>
          <a:p>
            <a:pPr>
              <a:lnSpc>
                <a:spcPct val="250000"/>
              </a:lnSpc>
            </a:pPr>
            <a:r>
              <a:rPr lang="en-US" altLang="en-US" b="0" dirty="0"/>
              <a:t>Clinician Educator </a:t>
            </a:r>
          </a:p>
          <a:p>
            <a:pPr>
              <a:lnSpc>
                <a:spcPct val="250000"/>
              </a:lnSpc>
            </a:pPr>
            <a:r>
              <a:rPr lang="en-US" altLang="en-US" b="0" dirty="0"/>
              <a:t>Research </a:t>
            </a:r>
          </a:p>
          <a:p>
            <a:pPr>
              <a:lnSpc>
                <a:spcPct val="250000"/>
              </a:lnSpc>
            </a:pPr>
            <a:r>
              <a:rPr lang="en-US" altLang="en-US" b="0" dirty="0"/>
              <a:t>Tenure </a:t>
            </a:r>
          </a:p>
        </p:txBody>
      </p:sp>
    </p:spTree>
    <p:extLst>
      <p:ext uri="{BB962C8B-B14F-4D97-AF65-F5344CB8AC3E}">
        <p14:creationId xmlns:p14="http://schemas.microsoft.com/office/powerpoint/2010/main" val="1302876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9886B-DF0F-44F7-AC25-8C48C71F3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AA2B3E"/>
                </a:solidFill>
              </a:rPr>
              <a:t>Essential Skills of the TR Investigator or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D36E6-E3ED-458B-821B-0D0C2FE32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733" y="1607520"/>
            <a:ext cx="10972800" cy="4925044"/>
          </a:xfrm>
        </p:spPr>
        <p:txBody>
          <a:bodyPr/>
          <a:lstStyle/>
          <a:p>
            <a:r>
              <a:rPr lang="en-US" dirty="0"/>
              <a:t>The ability to articulate a health need with the precision of a basic science hypothesis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ability to conceptually design a translational study to address your question (e.g. new drug, device, diagnostic tool, etc</a:t>
            </a:r>
            <a:r>
              <a:rPr lang="en-US" dirty="0" smtClean="0"/>
              <a:t>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436075"/>
      </p:ext>
    </p:extLst>
  </p:cSld>
  <p:clrMapOvr>
    <a:masterClrMapping/>
  </p:clrMapOvr>
</p:sld>
</file>

<file path=ppt/theme/theme1.xml><?xml version="1.0" encoding="utf-8"?>
<a:theme xmlns:a="http://schemas.openxmlformats.org/drawingml/2006/main" name="ITMAT new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3770</TotalTime>
  <Words>932</Words>
  <Application>Microsoft Office PowerPoint</Application>
  <PresentationFormat>Widescreen</PresentationFormat>
  <Paragraphs>192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ITMAT newlogo</vt:lpstr>
      <vt:lpstr>Document</vt:lpstr>
      <vt:lpstr> Clinical and Translational Research Overview  Emma A. Meagher, MD Vice Dean for Clinical Research &amp; Chief Clinical Research Officer </vt:lpstr>
      <vt:lpstr>PSOM Education Portfolio</vt:lpstr>
      <vt:lpstr>Heterogeneous career endpoints</vt:lpstr>
      <vt:lpstr>Definition of Clinical Research</vt:lpstr>
      <vt:lpstr>PowerPoint Presentation</vt:lpstr>
      <vt:lpstr>The Research Spectrum</vt:lpstr>
      <vt:lpstr>The Shifting Interface of Academia and Healthcare</vt:lpstr>
      <vt:lpstr>Career Planning - Academic Tracks</vt:lpstr>
      <vt:lpstr>Essential Skills of the TR Investigator or Team</vt:lpstr>
      <vt:lpstr>Opportunities to Pursue a Clinical and Translational Career at Penn</vt:lpstr>
      <vt:lpstr>What does the Education Pathway look like?</vt:lpstr>
      <vt:lpstr>Levels of Engagement for  Translational Research Education</vt:lpstr>
      <vt:lpstr>MTR 510: Intro to Clinical &amp; Translational Research</vt:lpstr>
      <vt:lpstr>Certificate in Clinical Research - Epidemiology</vt:lpstr>
      <vt:lpstr>Master of Science in Clinical Epidemiology</vt:lpstr>
      <vt:lpstr>ITMAT Certificate Program</vt:lpstr>
      <vt:lpstr>Master of Science in Translational Research</vt:lpstr>
      <vt:lpstr>MSTR Concentrations</vt:lpstr>
      <vt:lpstr>ITMAT Community Education</vt:lpstr>
      <vt:lpstr>From Reliance to Independence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ITMAT Education  MTR Orientation 2015</dc:title>
  <dc:creator>Rachel Bastian</dc:creator>
  <cp:lastModifiedBy>Emma Meagher</cp:lastModifiedBy>
  <cp:revision>78</cp:revision>
  <cp:lastPrinted>2017-04-28T15:27:14Z</cp:lastPrinted>
  <dcterms:created xsi:type="dcterms:W3CDTF">2015-06-30T19:16:16Z</dcterms:created>
  <dcterms:modified xsi:type="dcterms:W3CDTF">2019-11-13T12:24:38Z</dcterms:modified>
</cp:coreProperties>
</file>